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84" r:id="rId3"/>
    <p:sldId id="269" r:id="rId4"/>
    <p:sldId id="1106" r:id="rId5"/>
    <p:sldId id="1099" r:id="rId6"/>
    <p:sldId id="1179" r:id="rId7"/>
    <p:sldId id="1202" r:id="rId8"/>
    <p:sldId id="1121" r:id="rId9"/>
    <p:sldId id="1146" r:id="rId10"/>
    <p:sldId id="1105" r:id="rId11"/>
    <p:sldId id="1108" r:id="rId12"/>
    <p:sldId id="1181" r:id="rId13"/>
    <p:sldId id="1176" r:id="rId14"/>
    <p:sldId id="1112" r:id="rId15"/>
    <p:sldId id="1122" r:id="rId16"/>
    <p:sldId id="1191" r:id="rId17"/>
    <p:sldId id="1111" r:id="rId18"/>
    <p:sldId id="1110" r:id="rId19"/>
    <p:sldId id="1104" r:id="rId20"/>
    <p:sldId id="1203" r:id="rId21"/>
    <p:sldId id="1115" r:id="rId22"/>
    <p:sldId id="1137" r:id="rId23"/>
    <p:sldId id="1200" r:id="rId24"/>
    <p:sldId id="1204" r:id="rId25"/>
    <p:sldId id="1192" r:id="rId26"/>
    <p:sldId id="1194" r:id="rId27"/>
    <p:sldId id="1193" r:id="rId28"/>
    <p:sldId id="1196" r:id="rId29"/>
    <p:sldId id="1195" r:id="rId30"/>
    <p:sldId id="1198" r:id="rId31"/>
    <p:sldId id="1197" r:id="rId32"/>
    <p:sldId id="1147" r:id="rId33"/>
    <p:sldId id="1124" r:id="rId34"/>
    <p:sldId id="1205" r:id="rId35"/>
    <p:sldId id="1116" r:id="rId36"/>
    <p:sldId id="1119" r:id="rId37"/>
    <p:sldId id="120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TOC" id="{55C3B1E2-ABD5-428C-BA5B-542FC255A45C}">
          <p14:sldIdLst>
            <p14:sldId id="256"/>
            <p14:sldId id="284"/>
          </p14:sldIdLst>
        </p14:section>
        <p14:section name="CONTEXT" id="{3951B626-F330-4B46-8247-AB28EE9512B0}">
          <p14:sldIdLst>
            <p14:sldId id="269"/>
            <p14:sldId id="1106"/>
            <p14:sldId id="1099"/>
          </p14:sldIdLst>
        </p14:section>
        <p14:section name="What is markup?" id="{22630842-9B6C-4BA3-AFC2-061030682E74}">
          <p14:sldIdLst>
            <p14:sldId id="1179"/>
            <p14:sldId id="1202"/>
            <p14:sldId id="1121"/>
            <p14:sldId id="1146"/>
            <p14:sldId id="1105"/>
            <p14:sldId id="1108"/>
          </p14:sldIdLst>
        </p14:section>
        <p14:section name="History of markup languages" id="{CAF4E28A-1D3E-4C74-B585-E85F23A5CAB3}">
          <p14:sldIdLst>
            <p14:sldId id="1181"/>
            <p14:sldId id="1176"/>
            <p14:sldId id="1112"/>
            <p14:sldId id="1122"/>
            <p14:sldId id="1191"/>
            <p14:sldId id="1111"/>
            <p14:sldId id="1110"/>
            <p14:sldId id="1104"/>
            <p14:sldId id="1203"/>
            <p14:sldId id="1115"/>
            <p14:sldId id="1137"/>
          </p14:sldIdLst>
        </p14:section>
        <p14:section name="XML" id="{AF6F75B8-DA4E-4BA5-BCAB-DA1AC4406D75}">
          <p14:sldIdLst>
            <p14:sldId id="1200"/>
            <p14:sldId id="1204"/>
            <p14:sldId id="1192"/>
            <p14:sldId id="1194"/>
            <p14:sldId id="1193"/>
            <p14:sldId id="1196"/>
            <p14:sldId id="1195"/>
            <p14:sldId id="1198"/>
            <p14:sldId id="1197"/>
            <p14:sldId id="1147"/>
            <p14:sldId id="1124"/>
          </p14:sldIdLst>
        </p14:section>
        <p14:section name="TEI" id="{C08202BF-74F9-445E-8116-E8C62EB82265}">
          <p14:sldIdLst>
            <p14:sldId id="1205"/>
            <p14:sldId id="1116"/>
            <p14:sldId id="1119"/>
            <p14:sldId id="120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B3DC5-C63B-41F9-AD33-34212FADBDC9}" v="40" dt="2026-02-23T20:04:56.45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31"/>
    <p:restoredTop sz="94646"/>
  </p:normalViewPr>
  <p:slideViewPr>
    <p:cSldViewPr snapToGrid="0">
      <p:cViewPr varScale="1">
        <p:scale>
          <a:sx n="64" d="100"/>
          <a:sy n="64" d="100"/>
        </p:scale>
        <p:origin x="60" y="5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Spence" userId="fd31b5eb-68ff-42a8-be36-a7ce7134296d" providerId="ADAL" clId="{F63F62FF-DE91-49B3-9747-431932F1836A}"/>
    <pc:docChg chg="undo custSel addSld delSld modSld sldOrd delSection modSection">
      <pc:chgData name="Paul Spence" userId="fd31b5eb-68ff-42a8-be36-a7ce7134296d" providerId="ADAL" clId="{F63F62FF-DE91-49B3-9747-431932F1836A}" dt="2026-02-23T20:07:46.186" v="1401" actId="20577"/>
      <pc:docMkLst>
        <pc:docMk/>
      </pc:docMkLst>
      <pc:sldChg chg="del">
        <pc:chgData name="Paul Spence" userId="fd31b5eb-68ff-42a8-be36-a7ce7134296d" providerId="ADAL" clId="{F63F62FF-DE91-49B3-9747-431932F1836A}" dt="2026-02-23T19:55:01.005" v="855" actId="47"/>
        <pc:sldMkLst>
          <pc:docMk/>
          <pc:sldMk cId="1670424558" sldId="283"/>
        </pc:sldMkLst>
      </pc:sldChg>
      <pc:sldChg chg="modSp mod setBg">
        <pc:chgData name="Paul Spence" userId="fd31b5eb-68ff-42a8-be36-a7ce7134296d" providerId="ADAL" clId="{F63F62FF-DE91-49B3-9747-431932F1836A}" dt="2026-02-23T20:07:46.186" v="1401" actId="20577"/>
        <pc:sldMkLst>
          <pc:docMk/>
          <pc:sldMk cId="1887064248" sldId="284"/>
        </pc:sldMkLst>
        <pc:spChg chg="mod">
          <ac:chgData name="Paul Spence" userId="fd31b5eb-68ff-42a8-be36-a7ce7134296d" providerId="ADAL" clId="{F63F62FF-DE91-49B3-9747-431932F1836A}" dt="2026-02-23T20:05:25.094" v="1189" actId="20577"/>
          <ac:spMkLst>
            <pc:docMk/>
            <pc:sldMk cId="1887064248" sldId="284"/>
            <ac:spMk id="7" creationId="{C7326429-6A5C-438B-9A0B-912D2F521549}"/>
          </ac:spMkLst>
        </pc:spChg>
        <pc:spChg chg="mod">
          <ac:chgData name="Paul Spence" userId="fd31b5eb-68ff-42a8-be36-a7ce7134296d" providerId="ADAL" clId="{F63F62FF-DE91-49B3-9747-431932F1836A}" dt="2026-02-23T20:07:46.186" v="1401" actId="20577"/>
          <ac:spMkLst>
            <pc:docMk/>
            <pc:sldMk cId="1887064248" sldId="284"/>
            <ac:spMk id="9" creationId="{C3D1F20F-09A7-B3A1-DF9F-4F6B47C81BEF}"/>
          </ac:spMkLst>
        </pc:spChg>
      </pc:sldChg>
      <pc:sldChg chg="del ord">
        <pc:chgData name="Paul Spence" userId="fd31b5eb-68ff-42a8-be36-a7ce7134296d" providerId="ADAL" clId="{F63F62FF-DE91-49B3-9747-431932F1836A}" dt="2026-02-23T19:55:05.191" v="857" actId="47"/>
        <pc:sldMkLst>
          <pc:docMk/>
          <pc:sldMk cId="2697508024" sldId="285"/>
        </pc:sldMkLst>
      </pc:sldChg>
      <pc:sldChg chg="del">
        <pc:chgData name="Paul Spence" userId="fd31b5eb-68ff-42a8-be36-a7ce7134296d" providerId="ADAL" clId="{F63F62FF-DE91-49B3-9747-431932F1836A}" dt="2026-02-23T19:55:00.376" v="854" actId="47"/>
        <pc:sldMkLst>
          <pc:docMk/>
          <pc:sldMk cId="1538413756" sldId="286"/>
        </pc:sldMkLst>
      </pc:sldChg>
      <pc:sldChg chg="modSp mod">
        <pc:chgData name="Paul Spence" userId="fd31b5eb-68ff-42a8-be36-a7ce7134296d" providerId="ADAL" clId="{F63F62FF-DE91-49B3-9747-431932F1836A}" dt="2026-02-23T19:20:37.432" v="1" actId="1076"/>
        <pc:sldMkLst>
          <pc:docMk/>
          <pc:sldMk cId="1809511324" sldId="1099"/>
        </pc:sldMkLst>
        <pc:picChg chg="mod">
          <ac:chgData name="Paul Spence" userId="fd31b5eb-68ff-42a8-be36-a7ce7134296d" providerId="ADAL" clId="{F63F62FF-DE91-49B3-9747-431932F1836A}" dt="2026-02-23T19:20:37.432" v="1" actId="1076"/>
          <ac:picMkLst>
            <pc:docMk/>
            <pc:sldMk cId="1809511324" sldId="1099"/>
            <ac:picMk id="5" creationId="{00000000-0000-0000-0000-000000000000}"/>
          </ac:picMkLst>
        </pc:picChg>
      </pc:sldChg>
      <pc:sldChg chg="modSp del mod">
        <pc:chgData name="Paul Spence" userId="fd31b5eb-68ff-42a8-be36-a7ce7134296d" providerId="ADAL" clId="{F63F62FF-DE91-49B3-9747-431932F1836A}" dt="2026-02-23T19:21:35.681" v="5" actId="47"/>
        <pc:sldMkLst>
          <pc:docMk/>
          <pc:sldMk cId="3734133734" sldId="1100"/>
        </pc:sldMkLst>
        <pc:spChg chg="mod">
          <ac:chgData name="Paul Spence" userId="fd31b5eb-68ff-42a8-be36-a7ce7134296d" providerId="ADAL" clId="{F63F62FF-DE91-49B3-9747-431932F1836A}" dt="2026-02-23T19:21:28.140" v="3" actId="21"/>
          <ac:spMkLst>
            <pc:docMk/>
            <pc:sldMk cId="3734133734" sldId="1100"/>
            <ac:spMk id="24579" creationId="{00000000-0000-0000-0000-000000000000}"/>
          </ac:spMkLst>
        </pc:spChg>
      </pc:sldChg>
      <pc:sldChg chg="addSp modSp mod ord">
        <pc:chgData name="Paul Spence" userId="fd31b5eb-68ff-42a8-be36-a7ce7134296d" providerId="ADAL" clId="{F63F62FF-DE91-49B3-9747-431932F1836A}" dt="2026-02-23T19:37:50.542" v="330"/>
        <pc:sldMkLst>
          <pc:docMk/>
          <pc:sldMk cId="4129837486" sldId="1104"/>
        </pc:sldMkLst>
        <pc:spChg chg="add mod">
          <ac:chgData name="Paul Spence" userId="fd31b5eb-68ff-42a8-be36-a7ce7134296d" providerId="ADAL" clId="{F63F62FF-DE91-49B3-9747-431932F1836A}" dt="2026-02-23T19:36:20.127" v="239" actId="207"/>
          <ac:spMkLst>
            <pc:docMk/>
            <pc:sldMk cId="4129837486" sldId="1104"/>
            <ac:spMk id="2" creationId="{4A9CF296-E41C-D30F-6AF5-12B47B19453C}"/>
          </ac:spMkLst>
        </pc:spChg>
        <pc:spChg chg="add mod">
          <ac:chgData name="Paul Spence" userId="fd31b5eb-68ff-42a8-be36-a7ce7134296d" providerId="ADAL" clId="{F63F62FF-DE91-49B3-9747-431932F1836A}" dt="2026-02-23T19:36:33.937" v="262" actId="20577"/>
          <ac:spMkLst>
            <pc:docMk/>
            <pc:sldMk cId="4129837486" sldId="1104"/>
            <ac:spMk id="3" creationId="{47D1DF88-17D6-7EAB-349B-9677C98DA238}"/>
          </ac:spMkLst>
        </pc:spChg>
        <pc:spChg chg="add mod">
          <ac:chgData name="Paul Spence" userId="fd31b5eb-68ff-42a8-be36-a7ce7134296d" providerId="ADAL" clId="{F63F62FF-DE91-49B3-9747-431932F1836A}" dt="2026-02-23T19:36:43.615" v="270" actId="20577"/>
          <ac:spMkLst>
            <pc:docMk/>
            <pc:sldMk cId="4129837486" sldId="1104"/>
            <ac:spMk id="4" creationId="{9519B4F6-34AE-04C3-9C79-52A7636423B6}"/>
          </ac:spMkLst>
        </pc:spChg>
        <pc:spChg chg="add mod">
          <ac:chgData name="Paul Spence" userId="fd31b5eb-68ff-42a8-be36-a7ce7134296d" providerId="ADAL" clId="{F63F62FF-DE91-49B3-9747-431932F1836A}" dt="2026-02-23T19:37:21.623" v="317" actId="207"/>
          <ac:spMkLst>
            <pc:docMk/>
            <pc:sldMk cId="4129837486" sldId="1104"/>
            <ac:spMk id="6" creationId="{E3BB43FC-1ABC-2B9C-EBF1-F0FE634B3213}"/>
          </ac:spMkLst>
        </pc:spChg>
        <pc:spChg chg="add mod">
          <ac:chgData name="Paul Spence" userId="fd31b5eb-68ff-42a8-be36-a7ce7134296d" providerId="ADAL" clId="{F63F62FF-DE91-49B3-9747-431932F1836A}" dt="2026-02-23T19:37:40.394" v="328" actId="20577"/>
          <ac:spMkLst>
            <pc:docMk/>
            <pc:sldMk cId="4129837486" sldId="1104"/>
            <ac:spMk id="7" creationId="{3FCF4A44-E747-D507-BB57-645D220AB431}"/>
          </ac:spMkLst>
        </pc:spChg>
      </pc:sldChg>
      <pc:sldChg chg="modSp mod ord modAnim">
        <pc:chgData name="Paul Spence" userId="fd31b5eb-68ff-42a8-be36-a7ce7134296d" providerId="ADAL" clId="{F63F62FF-DE91-49B3-9747-431932F1836A}" dt="2026-02-23T19:32:39.096" v="182" actId="1076"/>
        <pc:sldMkLst>
          <pc:docMk/>
          <pc:sldMk cId="3414941269" sldId="1105"/>
        </pc:sldMkLst>
        <pc:spChg chg="mod">
          <ac:chgData name="Paul Spence" userId="fd31b5eb-68ff-42a8-be36-a7ce7134296d" providerId="ADAL" clId="{F63F62FF-DE91-49B3-9747-431932F1836A}" dt="2026-02-23T19:32:27.578" v="179" actId="1076"/>
          <ac:spMkLst>
            <pc:docMk/>
            <pc:sldMk cId="3414941269" sldId="1105"/>
            <ac:spMk id="24580" creationId="{00000000-0000-0000-0000-000000000000}"/>
          </ac:spMkLst>
        </pc:spChg>
        <pc:picChg chg="mod">
          <ac:chgData name="Paul Spence" userId="fd31b5eb-68ff-42a8-be36-a7ce7134296d" providerId="ADAL" clId="{F63F62FF-DE91-49B3-9747-431932F1836A}" dt="2026-02-23T19:32:39.096" v="182" actId="1076"/>
          <ac:picMkLst>
            <pc:docMk/>
            <pc:sldMk cId="3414941269" sldId="1105"/>
            <ac:picMk id="5" creationId="{FF0F6E5B-7D00-0951-8886-4DFB2E675596}"/>
          </ac:picMkLst>
        </pc:picChg>
      </pc:sldChg>
      <pc:sldChg chg="ord">
        <pc:chgData name="Paul Spence" userId="fd31b5eb-68ff-42a8-be36-a7ce7134296d" providerId="ADAL" clId="{F63F62FF-DE91-49B3-9747-431932F1836A}" dt="2026-02-23T19:32:48.921" v="184"/>
        <pc:sldMkLst>
          <pc:docMk/>
          <pc:sldMk cId="340267565" sldId="1108"/>
        </pc:sldMkLst>
      </pc:sldChg>
      <pc:sldChg chg="modSp mod ord">
        <pc:chgData name="Paul Spence" userId="fd31b5eb-68ff-42a8-be36-a7ce7134296d" providerId="ADAL" clId="{F63F62FF-DE91-49B3-9747-431932F1836A}" dt="2026-02-23T19:35:49.390" v="217"/>
        <pc:sldMkLst>
          <pc:docMk/>
          <pc:sldMk cId="422014042" sldId="1110"/>
        </pc:sldMkLst>
        <pc:spChg chg="mod">
          <ac:chgData name="Paul Spence" userId="fd31b5eb-68ff-42a8-be36-a7ce7134296d" providerId="ADAL" clId="{F63F62FF-DE91-49B3-9747-431932F1836A}" dt="2026-02-23T19:35:47.239" v="215" actId="14100"/>
          <ac:spMkLst>
            <pc:docMk/>
            <pc:sldMk cId="422014042" sldId="1110"/>
            <ac:spMk id="24579" creationId="{00000000-0000-0000-0000-000000000000}"/>
          </ac:spMkLst>
        </pc:spChg>
      </pc:sldChg>
      <pc:sldChg chg="modSp mod">
        <pc:chgData name="Paul Spence" userId="fd31b5eb-68ff-42a8-be36-a7ce7134296d" providerId="ADAL" clId="{F63F62FF-DE91-49B3-9747-431932F1836A}" dt="2026-02-23T19:34:49.640" v="203" actId="20577"/>
        <pc:sldMkLst>
          <pc:docMk/>
          <pc:sldMk cId="155028960" sldId="1111"/>
        </pc:sldMkLst>
        <pc:spChg chg="mod">
          <ac:chgData name="Paul Spence" userId="fd31b5eb-68ff-42a8-be36-a7ce7134296d" providerId="ADAL" clId="{F63F62FF-DE91-49B3-9747-431932F1836A}" dt="2026-02-23T19:34:49.640" v="203" actId="20577"/>
          <ac:spMkLst>
            <pc:docMk/>
            <pc:sldMk cId="155028960" sldId="1111"/>
            <ac:spMk id="24580" creationId="{00000000-0000-0000-0000-000000000000}"/>
          </ac:spMkLst>
        </pc:spChg>
      </pc:sldChg>
      <pc:sldChg chg="modSp mod ord">
        <pc:chgData name="Paul Spence" userId="fd31b5eb-68ff-42a8-be36-a7ce7134296d" providerId="ADAL" clId="{F63F62FF-DE91-49B3-9747-431932F1836A}" dt="2026-02-23T19:58:45.104" v="881"/>
        <pc:sldMkLst>
          <pc:docMk/>
          <pc:sldMk cId="2598015419" sldId="1112"/>
        </pc:sldMkLst>
        <pc:spChg chg="mod">
          <ac:chgData name="Paul Spence" userId="fd31b5eb-68ff-42a8-be36-a7ce7134296d" providerId="ADAL" clId="{F63F62FF-DE91-49B3-9747-431932F1836A}" dt="2026-02-23T19:51:08.961" v="827" actId="20577"/>
          <ac:spMkLst>
            <pc:docMk/>
            <pc:sldMk cId="2598015419" sldId="1112"/>
            <ac:spMk id="24579" creationId="{00000000-0000-0000-0000-000000000000}"/>
          </ac:spMkLst>
        </pc:spChg>
        <pc:graphicFrameChg chg="mod modGraphic">
          <ac:chgData name="Paul Spence" userId="fd31b5eb-68ff-42a8-be36-a7ce7134296d" providerId="ADAL" clId="{F63F62FF-DE91-49B3-9747-431932F1836A}" dt="2026-02-23T19:53:01.491" v="841"/>
          <ac:graphicFrameMkLst>
            <pc:docMk/>
            <pc:sldMk cId="2598015419" sldId="1112"/>
            <ac:graphicFrameMk id="24589" creationId="{8341E577-86A9-9F38-BFB9-C37F09D49953}"/>
          </ac:graphicFrameMkLst>
        </pc:graphicFrameChg>
      </pc:sldChg>
      <pc:sldChg chg="addSp modSp mod ord">
        <pc:chgData name="Paul Spence" userId="fd31b5eb-68ff-42a8-be36-a7ce7134296d" providerId="ADAL" clId="{F63F62FF-DE91-49B3-9747-431932F1836A}" dt="2026-02-23T19:42:32.821" v="572"/>
        <pc:sldMkLst>
          <pc:docMk/>
          <pc:sldMk cId="249693266" sldId="1115"/>
        </pc:sldMkLst>
        <pc:spChg chg="add mod">
          <ac:chgData name="Paul Spence" userId="fd31b5eb-68ff-42a8-be36-a7ce7134296d" providerId="ADAL" clId="{F63F62FF-DE91-49B3-9747-431932F1836A}" dt="2026-02-23T19:41:07.949" v="365" actId="122"/>
          <ac:spMkLst>
            <pc:docMk/>
            <pc:sldMk cId="249693266" sldId="1115"/>
            <ac:spMk id="3" creationId="{BC717544-32DB-240D-274D-98A22E5665F9}"/>
          </ac:spMkLst>
        </pc:spChg>
        <pc:spChg chg="mod">
          <ac:chgData name="Paul Spence" userId="fd31b5eb-68ff-42a8-be36-a7ce7134296d" providerId="ADAL" clId="{F63F62FF-DE91-49B3-9747-431932F1836A}" dt="2026-02-23T19:42:28.850" v="570" actId="27636"/>
          <ac:spMkLst>
            <pc:docMk/>
            <pc:sldMk cId="249693266" sldId="1115"/>
            <ac:spMk id="24580" creationId="{00000000-0000-0000-0000-000000000000}"/>
          </ac:spMkLst>
        </pc:spChg>
      </pc:sldChg>
      <pc:sldChg chg="modSp mod">
        <pc:chgData name="Paul Spence" userId="fd31b5eb-68ff-42a8-be36-a7ce7134296d" providerId="ADAL" clId="{F63F62FF-DE91-49B3-9747-431932F1836A}" dt="2026-02-23T19:48:06.030" v="719" actId="1076"/>
        <pc:sldMkLst>
          <pc:docMk/>
          <pc:sldMk cId="1157767306" sldId="1116"/>
        </pc:sldMkLst>
        <pc:picChg chg="mod">
          <ac:chgData name="Paul Spence" userId="fd31b5eb-68ff-42a8-be36-a7ce7134296d" providerId="ADAL" clId="{F63F62FF-DE91-49B3-9747-431932F1836A}" dt="2026-02-23T19:48:06.030" v="719" actId="1076"/>
          <ac:picMkLst>
            <pc:docMk/>
            <pc:sldMk cId="1157767306" sldId="1116"/>
            <ac:picMk id="5" creationId="{F2350BEC-0BF4-699A-BFDD-E185E7E598FE}"/>
          </ac:picMkLst>
        </pc:picChg>
        <pc:picChg chg="mod">
          <ac:chgData name="Paul Spence" userId="fd31b5eb-68ff-42a8-be36-a7ce7134296d" providerId="ADAL" clId="{F63F62FF-DE91-49B3-9747-431932F1836A}" dt="2026-02-23T19:48:02.312" v="718" actId="1076"/>
          <ac:picMkLst>
            <pc:docMk/>
            <pc:sldMk cId="1157767306" sldId="1116"/>
            <ac:picMk id="7" creationId="{05C129DE-D979-2582-0BC5-E387C4E85AF2}"/>
          </ac:picMkLst>
        </pc:picChg>
      </pc:sldChg>
      <pc:sldChg chg="modSp mod">
        <pc:chgData name="Paul Spence" userId="fd31b5eb-68ff-42a8-be36-a7ce7134296d" providerId="ADAL" clId="{F63F62FF-DE91-49B3-9747-431932F1836A}" dt="2026-02-23T19:49:54.898" v="822" actId="27636"/>
        <pc:sldMkLst>
          <pc:docMk/>
          <pc:sldMk cId="2718923960" sldId="1119"/>
        </pc:sldMkLst>
        <pc:spChg chg="mod">
          <ac:chgData name="Paul Spence" userId="fd31b5eb-68ff-42a8-be36-a7ce7134296d" providerId="ADAL" clId="{F63F62FF-DE91-49B3-9747-431932F1836A}" dt="2026-02-23T19:49:54.898" v="822" actId="27636"/>
          <ac:spMkLst>
            <pc:docMk/>
            <pc:sldMk cId="2718923960" sldId="1119"/>
            <ac:spMk id="24580" creationId="{00000000-0000-0000-0000-000000000000}"/>
          </ac:spMkLst>
        </pc:spChg>
      </pc:sldChg>
      <pc:sldChg chg="modSp mod ord">
        <pc:chgData name="Paul Spence" userId="fd31b5eb-68ff-42a8-be36-a7ce7134296d" providerId="ADAL" clId="{F63F62FF-DE91-49B3-9747-431932F1836A}" dt="2026-02-23T19:58:45.104" v="881"/>
        <pc:sldMkLst>
          <pc:docMk/>
          <pc:sldMk cId="3604470513" sldId="1122"/>
        </pc:sldMkLst>
        <pc:spChg chg="mod">
          <ac:chgData name="Paul Spence" userId="fd31b5eb-68ff-42a8-be36-a7ce7134296d" providerId="ADAL" clId="{F63F62FF-DE91-49B3-9747-431932F1836A}" dt="2026-02-23T19:53:10.389" v="842" actId="207"/>
          <ac:spMkLst>
            <pc:docMk/>
            <pc:sldMk cId="3604470513" sldId="1122"/>
            <ac:spMk id="24579" creationId="{00000000-0000-0000-0000-000000000000}"/>
          </ac:spMkLst>
        </pc:spChg>
        <pc:graphicFrameChg chg="mod modGraphic">
          <ac:chgData name="Paul Spence" userId="fd31b5eb-68ff-42a8-be36-a7ce7134296d" providerId="ADAL" clId="{F63F62FF-DE91-49B3-9747-431932F1836A}" dt="2026-02-23T19:54:34.226" v="853" actId="114"/>
          <ac:graphicFrameMkLst>
            <pc:docMk/>
            <pc:sldMk cId="3604470513" sldId="1122"/>
            <ac:graphicFrameMk id="24582" creationId="{39E2782C-D355-5DFE-F97A-136B7EBBE6F5}"/>
          </ac:graphicFrameMkLst>
        </pc:graphicFrameChg>
      </pc:sldChg>
      <pc:sldChg chg="modSp mod ord">
        <pc:chgData name="Paul Spence" userId="fd31b5eb-68ff-42a8-be36-a7ce7134296d" providerId="ADAL" clId="{F63F62FF-DE91-49B3-9747-431932F1836A}" dt="2026-02-23T19:44:52.075" v="673"/>
        <pc:sldMkLst>
          <pc:docMk/>
          <pc:sldMk cId="286363954" sldId="1137"/>
        </pc:sldMkLst>
        <pc:spChg chg="mod">
          <ac:chgData name="Paul Spence" userId="fd31b5eb-68ff-42a8-be36-a7ce7134296d" providerId="ADAL" clId="{F63F62FF-DE91-49B3-9747-431932F1836A}" dt="2026-02-23T19:44:48.296" v="671" actId="1076"/>
          <ac:spMkLst>
            <pc:docMk/>
            <pc:sldMk cId="286363954" sldId="1137"/>
            <ac:spMk id="24580" creationId="{00000000-0000-0000-0000-000000000000}"/>
          </ac:spMkLst>
        </pc:spChg>
        <pc:picChg chg="mod">
          <ac:chgData name="Paul Spence" userId="fd31b5eb-68ff-42a8-be36-a7ce7134296d" providerId="ADAL" clId="{F63F62FF-DE91-49B3-9747-431932F1836A}" dt="2026-02-23T19:42:38.304" v="573" actId="1076"/>
          <ac:picMkLst>
            <pc:docMk/>
            <pc:sldMk cId="286363954" sldId="1137"/>
            <ac:picMk id="3" creationId="{91AB505E-4A3D-9B95-1626-5E3A520CC305}"/>
          </ac:picMkLst>
        </pc:picChg>
      </pc:sldChg>
      <pc:sldChg chg="ord">
        <pc:chgData name="Paul Spence" userId="fd31b5eb-68ff-42a8-be36-a7ce7134296d" providerId="ADAL" clId="{F63F62FF-DE91-49B3-9747-431932F1836A}" dt="2026-02-23T19:31:12.758" v="169"/>
        <pc:sldMkLst>
          <pc:docMk/>
          <pc:sldMk cId="1936235957" sldId="1146"/>
        </pc:sldMkLst>
      </pc:sldChg>
      <pc:sldChg chg="modSp mod">
        <pc:chgData name="Paul Spence" userId="fd31b5eb-68ff-42a8-be36-a7ce7134296d" providerId="ADAL" clId="{F63F62FF-DE91-49B3-9747-431932F1836A}" dt="2026-02-23T19:35:30.746" v="213" actId="14100"/>
        <pc:sldMkLst>
          <pc:docMk/>
          <pc:sldMk cId="4265601524" sldId="1176"/>
        </pc:sldMkLst>
        <pc:spChg chg="mod">
          <ac:chgData name="Paul Spence" userId="fd31b5eb-68ff-42a8-be36-a7ce7134296d" providerId="ADAL" clId="{F63F62FF-DE91-49B3-9747-431932F1836A}" dt="2026-02-23T19:35:30.746" v="213" actId="14100"/>
          <ac:spMkLst>
            <pc:docMk/>
            <pc:sldMk cId="4265601524" sldId="1176"/>
            <ac:spMk id="24579" creationId="{00000000-0000-0000-0000-000000000000}"/>
          </ac:spMkLst>
        </pc:spChg>
      </pc:sldChg>
      <pc:sldChg chg="modSp mod">
        <pc:chgData name="Paul Spence" userId="fd31b5eb-68ff-42a8-be36-a7ce7134296d" providerId="ADAL" clId="{F63F62FF-DE91-49B3-9747-431932F1836A}" dt="2026-02-23T19:22:17.516" v="58" actId="20577"/>
        <pc:sldMkLst>
          <pc:docMk/>
          <pc:sldMk cId="1243566440" sldId="1179"/>
        </pc:sldMkLst>
        <pc:spChg chg="mod">
          <ac:chgData name="Paul Spence" userId="fd31b5eb-68ff-42a8-be36-a7ce7134296d" providerId="ADAL" clId="{F63F62FF-DE91-49B3-9747-431932F1836A}" dt="2026-02-23T19:22:17.516" v="58" actId="20577"/>
          <ac:spMkLst>
            <pc:docMk/>
            <pc:sldMk cId="1243566440" sldId="1179"/>
            <ac:spMk id="2" creationId="{00000000-0000-0000-0000-000000000000}"/>
          </ac:spMkLst>
        </pc:spChg>
        <pc:spChg chg="mod">
          <ac:chgData name="Paul Spence" userId="fd31b5eb-68ff-42a8-be36-a7ce7134296d" providerId="ADAL" clId="{F63F62FF-DE91-49B3-9747-431932F1836A}" dt="2026-02-23T19:22:13.383" v="57" actId="20577"/>
          <ac:spMkLst>
            <pc:docMk/>
            <pc:sldMk cId="1243566440" sldId="1179"/>
            <ac:spMk id="5" creationId="{925A1276-A316-45FF-B672-5CB99E84B2EA}"/>
          </ac:spMkLst>
        </pc:spChg>
      </pc:sldChg>
      <pc:sldChg chg="addSp delSp modSp add del mod">
        <pc:chgData name="Paul Spence" userId="fd31b5eb-68ff-42a8-be36-a7ce7134296d" providerId="ADAL" clId="{F63F62FF-DE91-49B3-9747-431932F1836A}" dt="2026-02-23T19:34:11.437" v="200" actId="20577"/>
        <pc:sldMkLst>
          <pc:docMk/>
          <pc:sldMk cId="1684667398" sldId="1181"/>
        </pc:sldMkLst>
        <pc:spChg chg="mod">
          <ac:chgData name="Paul Spence" userId="fd31b5eb-68ff-42a8-be36-a7ce7134296d" providerId="ADAL" clId="{F63F62FF-DE91-49B3-9747-431932F1836A}" dt="2026-02-23T19:34:03.376" v="198" actId="14100"/>
          <ac:spMkLst>
            <pc:docMk/>
            <pc:sldMk cId="1684667398" sldId="1181"/>
            <ac:spMk id="2" creationId="{00000000-0000-0000-0000-000000000000}"/>
          </ac:spMkLst>
        </pc:spChg>
        <pc:spChg chg="mod">
          <ac:chgData name="Paul Spence" userId="fd31b5eb-68ff-42a8-be36-a7ce7134296d" providerId="ADAL" clId="{F63F62FF-DE91-49B3-9747-431932F1836A}" dt="2026-02-23T19:34:11.437" v="200" actId="20577"/>
          <ac:spMkLst>
            <pc:docMk/>
            <pc:sldMk cId="1684667398" sldId="1181"/>
            <ac:spMk id="3" creationId="{03840A3E-018E-4546-AE31-A917B4778765}"/>
          </ac:spMkLst>
        </pc:spChg>
        <pc:spChg chg="add del">
          <ac:chgData name="Paul Spence" userId="fd31b5eb-68ff-42a8-be36-a7ce7134296d" providerId="ADAL" clId="{F63F62FF-DE91-49B3-9747-431932F1836A}" dt="2026-02-23T19:34:08.235" v="199" actId="478"/>
          <ac:spMkLst>
            <pc:docMk/>
            <pc:sldMk cId="1684667398" sldId="1181"/>
            <ac:spMk id="5" creationId="{8ABA64CB-BD68-D303-F7A3-01FEDF550689}"/>
          </ac:spMkLst>
        </pc:spChg>
      </pc:sldChg>
      <pc:sldChg chg="del">
        <pc:chgData name="Paul Spence" userId="fd31b5eb-68ff-42a8-be36-a7ce7134296d" providerId="ADAL" clId="{F63F62FF-DE91-49B3-9747-431932F1836A}" dt="2026-02-23T19:45:18.240" v="678" actId="47"/>
        <pc:sldMkLst>
          <pc:docMk/>
          <pc:sldMk cId="3275324172" sldId="1188"/>
        </pc:sldMkLst>
      </pc:sldChg>
      <pc:sldChg chg="modSp mod ord">
        <pc:chgData name="Paul Spence" userId="fd31b5eb-68ff-42a8-be36-a7ce7134296d" providerId="ADAL" clId="{F63F62FF-DE91-49B3-9747-431932F1836A}" dt="2026-02-23T19:58:45.104" v="881"/>
        <pc:sldMkLst>
          <pc:docMk/>
          <pc:sldMk cId="2018927689" sldId="1191"/>
        </pc:sldMkLst>
        <pc:spChg chg="mod">
          <ac:chgData name="Paul Spence" userId="fd31b5eb-68ff-42a8-be36-a7ce7134296d" providerId="ADAL" clId="{F63F62FF-DE91-49B3-9747-431932F1836A}" dt="2026-02-23T19:57:56.517" v="877" actId="207"/>
          <ac:spMkLst>
            <pc:docMk/>
            <pc:sldMk cId="2018927689" sldId="1191"/>
            <ac:spMk id="24580" creationId="{00000000-0000-0000-0000-000000000000}"/>
          </ac:spMkLst>
        </pc:spChg>
      </pc:sldChg>
      <pc:sldChg chg="modSp mod">
        <pc:chgData name="Paul Spence" userId="fd31b5eb-68ff-42a8-be36-a7ce7134296d" providerId="ADAL" clId="{F63F62FF-DE91-49B3-9747-431932F1836A}" dt="2026-02-23T19:45:40.905" v="682" actId="14100"/>
        <pc:sldMkLst>
          <pc:docMk/>
          <pc:sldMk cId="1868113585" sldId="1192"/>
        </pc:sldMkLst>
        <pc:spChg chg="mod">
          <ac:chgData name="Paul Spence" userId="fd31b5eb-68ff-42a8-be36-a7ce7134296d" providerId="ADAL" clId="{F63F62FF-DE91-49B3-9747-431932F1836A}" dt="2026-02-23T19:45:40.905" v="682" actId="14100"/>
          <ac:spMkLst>
            <pc:docMk/>
            <pc:sldMk cId="1868113585" sldId="1192"/>
            <ac:spMk id="6" creationId="{AE18842B-94F1-D7C3-803A-43CDBC68A68A}"/>
          </ac:spMkLst>
        </pc:spChg>
      </pc:sldChg>
      <pc:sldChg chg="modSp mod">
        <pc:chgData name="Paul Spence" userId="fd31b5eb-68ff-42a8-be36-a7ce7134296d" providerId="ADAL" clId="{F63F62FF-DE91-49B3-9747-431932F1836A}" dt="2026-02-23T19:46:11.729" v="691" actId="14100"/>
        <pc:sldMkLst>
          <pc:docMk/>
          <pc:sldMk cId="2798718601" sldId="1193"/>
        </pc:sldMkLst>
        <pc:spChg chg="mod">
          <ac:chgData name="Paul Spence" userId="fd31b5eb-68ff-42a8-be36-a7ce7134296d" providerId="ADAL" clId="{F63F62FF-DE91-49B3-9747-431932F1836A}" dt="2026-02-23T19:46:11.729" v="691" actId="14100"/>
          <ac:spMkLst>
            <pc:docMk/>
            <pc:sldMk cId="2798718601" sldId="1193"/>
            <ac:spMk id="4" creationId="{70918182-5390-2C15-7338-AA4E54B60CC3}"/>
          </ac:spMkLst>
        </pc:spChg>
      </pc:sldChg>
      <pc:sldChg chg="modSp mod">
        <pc:chgData name="Paul Spence" userId="fd31b5eb-68ff-42a8-be36-a7ce7134296d" providerId="ADAL" clId="{F63F62FF-DE91-49B3-9747-431932F1836A}" dt="2026-02-23T19:45:53.113" v="685" actId="403"/>
        <pc:sldMkLst>
          <pc:docMk/>
          <pc:sldMk cId="3128279345" sldId="1194"/>
        </pc:sldMkLst>
        <pc:spChg chg="mod">
          <ac:chgData name="Paul Spence" userId="fd31b5eb-68ff-42a8-be36-a7ce7134296d" providerId="ADAL" clId="{F63F62FF-DE91-49B3-9747-431932F1836A}" dt="2026-02-23T19:45:53.113" v="685" actId="403"/>
          <ac:spMkLst>
            <pc:docMk/>
            <pc:sldMk cId="3128279345" sldId="1194"/>
            <ac:spMk id="4" creationId="{70918182-5390-2C15-7338-AA4E54B60CC3}"/>
          </ac:spMkLst>
        </pc:spChg>
      </pc:sldChg>
      <pc:sldChg chg="modSp mod">
        <pc:chgData name="Paul Spence" userId="fd31b5eb-68ff-42a8-be36-a7ce7134296d" providerId="ADAL" clId="{F63F62FF-DE91-49B3-9747-431932F1836A}" dt="2026-02-23T19:46:29.864" v="700" actId="403"/>
        <pc:sldMkLst>
          <pc:docMk/>
          <pc:sldMk cId="4122874853" sldId="1195"/>
        </pc:sldMkLst>
        <pc:spChg chg="mod">
          <ac:chgData name="Paul Spence" userId="fd31b5eb-68ff-42a8-be36-a7ce7134296d" providerId="ADAL" clId="{F63F62FF-DE91-49B3-9747-431932F1836A}" dt="2026-02-23T19:46:29.864" v="700" actId="403"/>
          <ac:spMkLst>
            <pc:docMk/>
            <pc:sldMk cId="4122874853" sldId="1195"/>
            <ac:spMk id="4" creationId="{70918182-5390-2C15-7338-AA4E54B60CC3}"/>
          </ac:spMkLst>
        </pc:spChg>
      </pc:sldChg>
      <pc:sldChg chg="modSp mod">
        <pc:chgData name="Paul Spence" userId="fd31b5eb-68ff-42a8-be36-a7ce7134296d" providerId="ADAL" clId="{F63F62FF-DE91-49B3-9747-431932F1836A}" dt="2026-02-23T19:46:23.830" v="697" actId="14100"/>
        <pc:sldMkLst>
          <pc:docMk/>
          <pc:sldMk cId="4073936681" sldId="1196"/>
        </pc:sldMkLst>
        <pc:spChg chg="mod">
          <ac:chgData name="Paul Spence" userId="fd31b5eb-68ff-42a8-be36-a7ce7134296d" providerId="ADAL" clId="{F63F62FF-DE91-49B3-9747-431932F1836A}" dt="2026-02-23T19:46:23.830" v="697" actId="14100"/>
          <ac:spMkLst>
            <pc:docMk/>
            <pc:sldMk cId="4073936681" sldId="1196"/>
            <ac:spMk id="4" creationId="{70918182-5390-2C15-7338-AA4E54B60CC3}"/>
          </ac:spMkLst>
        </pc:spChg>
      </pc:sldChg>
      <pc:sldChg chg="modSp mod ord">
        <pc:chgData name="Paul Spence" userId="fd31b5eb-68ff-42a8-be36-a7ce7134296d" providerId="ADAL" clId="{F63F62FF-DE91-49B3-9747-431932F1836A}" dt="2026-02-23T19:47:40.643" v="715"/>
        <pc:sldMkLst>
          <pc:docMk/>
          <pc:sldMk cId="906637125" sldId="1197"/>
        </pc:sldMkLst>
        <pc:spChg chg="mod">
          <ac:chgData name="Paul Spence" userId="fd31b5eb-68ff-42a8-be36-a7ce7134296d" providerId="ADAL" clId="{F63F62FF-DE91-49B3-9747-431932F1836A}" dt="2026-02-23T19:46:53.198" v="711" actId="1076"/>
          <ac:spMkLst>
            <pc:docMk/>
            <pc:sldMk cId="906637125" sldId="1197"/>
            <ac:spMk id="4" creationId="{70918182-5390-2C15-7338-AA4E54B60CC3}"/>
          </ac:spMkLst>
        </pc:spChg>
      </pc:sldChg>
      <pc:sldChg chg="modSp mod">
        <pc:chgData name="Paul Spence" userId="fd31b5eb-68ff-42a8-be36-a7ce7134296d" providerId="ADAL" clId="{F63F62FF-DE91-49B3-9747-431932F1836A}" dt="2026-02-23T19:46:41.819" v="706" actId="14100"/>
        <pc:sldMkLst>
          <pc:docMk/>
          <pc:sldMk cId="3223705740" sldId="1198"/>
        </pc:sldMkLst>
        <pc:spChg chg="mod">
          <ac:chgData name="Paul Spence" userId="fd31b5eb-68ff-42a8-be36-a7ce7134296d" providerId="ADAL" clId="{F63F62FF-DE91-49B3-9747-431932F1836A}" dt="2026-02-23T19:46:41.819" v="706" actId="14100"/>
          <ac:spMkLst>
            <pc:docMk/>
            <pc:sldMk cId="3223705740" sldId="1198"/>
            <ac:spMk id="4" creationId="{70918182-5390-2C15-7338-AA4E54B60CC3}"/>
          </ac:spMkLst>
        </pc:spChg>
      </pc:sldChg>
      <pc:sldChg chg="modSp mod">
        <pc:chgData name="Paul Spence" userId="fd31b5eb-68ff-42a8-be36-a7ce7134296d" providerId="ADAL" clId="{F63F62FF-DE91-49B3-9747-431932F1836A}" dt="2026-02-23T20:00:20.825" v="886" actId="1076"/>
        <pc:sldMkLst>
          <pc:docMk/>
          <pc:sldMk cId="3311494868" sldId="1200"/>
        </pc:sldMkLst>
        <pc:spChg chg="mod">
          <ac:chgData name="Paul Spence" userId="fd31b5eb-68ff-42a8-be36-a7ce7134296d" providerId="ADAL" clId="{F63F62FF-DE91-49B3-9747-431932F1836A}" dt="2026-02-23T20:00:20.825" v="886" actId="1076"/>
          <ac:spMkLst>
            <pc:docMk/>
            <pc:sldMk cId="3311494868" sldId="1200"/>
            <ac:spMk id="2" creationId="{90880F5D-636C-40CB-635B-519B8289A8A2}"/>
          </ac:spMkLst>
        </pc:spChg>
        <pc:spChg chg="mod">
          <ac:chgData name="Paul Spence" userId="fd31b5eb-68ff-42a8-be36-a7ce7134296d" providerId="ADAL" clId="{F63F62FF-DE91-49B3-9747-431932F1836A}" dt="2026-02-23T20:00:14.108" v="884" actId="20577"/>
          <ac:spMkLst>
            <pc:docMk/>
            <pc:sldMk cId="3311494868" sldId="1200"/>
            <ac:spMk id="3" creationId="{17928ADB-A107-8A5B-9A3C-E0D6B8E0CC07}"/>
          </ac:spMkLst>
        </pc:spChg>
      </pc:sldChg>
      <pc:sldChg chg="del">
        <pc:chgData name="Paul Spence" userId="fd31b5eb-68ff-42a8-be36-a7ce7134296d" providerId="ADAL" clId="{F63F62FF-DE91-49B3-9747-431932F1836A}" dt="2026-02-23T19:55:01.988" v="856" actId="47"/>
        <pc:sldMkLst>
          <pc:docMk/>
          <pc:sldMk cId="2435127596" sldId="1201"/>
        </pc:sldMkLst>
      </pc:sldChg>
      <pc:sldChg chg="modSp add mod ord">
        <pc:chgData name="Paul Spence" userId="fd31b5eb-68ff-42a8-be36-a7ce7134296d" providerId="ADAL" clId="{F63F62FF-DE91-49B3-9747-431932F1836A}" dt="2026-02-23T19:23:54.500" v="143" actId="20577"/>
        <pc:sldMkLst>
          <pc:docMk/>
          <pc:sldMk cId="3303391863" sldId="1202"/>
        </pc:sldMkLst>
        <pc:spChg chg="mod">
          <ac:chgData name="Paul Spence" userId="fd31b5eb-68ff-42a8-be36-a7ce7134296d" providerId="ADAL" clId="{F63F62FF-DE91-49B3-9747-431932F1836A}" dt="2026-02-23T19:23:54.500" v="143" actId="20577"/>
          <ac:spMkLst>
            <pc:docMk/>
            <pc:sldMk cId="3303391863" sldId="1202"/>
            <ac:spMk id="24580" creationId="{6C9A3EA7-2625-CE6A-464E-209D138C6167}"/>
          </ac:spMkLst>
        </pc:spChg>
      </pc:sldChg>
      <pc:sldChg chg="addSp delSp modSp new mod ord">
        <pc:chgData name="Paul Spence" userId="fd31b5eb-68ff-42a8-be36-a7ce7134296d" providerId="ADAL" clId="{F63F62FF-DE91-49B3-9747-431932F1836A}" dt="2026-02-23T19:38:13.765" v="350"/>
        <pc:sldMkLst>
          <pc:docMk/>
          <pc:sldMk cId="4273134699" sldId="1203"/>
        </pc:sldMkLst>
        <pc:spChg chg="mod">
          <ac:chgData name="Paul Spence" userId="fd31b5eb-68ff-42a8-be36-a7ce7134296d" providerId="ADAL" clId="{F63F62FF-DE91-49B3-9747-431932F1836A}" dt="2026-02-23T19:38:09.397" v="348" actId="20577"/>
          <ac:spMkLst>
            <pc:docMk/>
            <pc:sldMk cId="4273134699" sldId="1203"/>
            <ac:spMk id="2" creationId="{3453387C-42BD-1B11-9C9F-024A5E4EF5F2}"/>
          </ac:spMkLst>
        </pc:spChg>
        <pc:spChg chg="del">
          <ac:chgData name="Paul Spence" userId="fd31b5eb-68ff-42a8-be36-a7ce7134296d" providerId="ADAL" clId="{F63F62FF-DE91-49B3-9747-431932F1836A}" dt="2026-02-23T19:25:40.691" v="147" actId="22"/>
          <ac:spMkLst>
            <pc:docMk/>
            <pc:sldMk cId="4273134699" sldId="1203"/>
            <ac:spMk id="3" creationId="{41AA3436-C37F-C9A4-457D-1AB259FCD7C2}"/>
          </ac:spMkLst>
        </pc:spChg>
        <pc:picChg chg="add mod ord">
          <ac:chgData name="Paul Spence" userId="fd31b5eb-68ff-42a8-be36-a7ce7134296d" providerId="ADAL" clId="{F63F62FF-DE91-49B3-9747-431932F1836A}" dt="2026-02-23T19:26:13.548" v="167" actId="14100"/>
          <ac:picMkLst>
            <pc:docMk/>
            <pc:sldMk cId="4273134699" sldId="1203"/>
            <ac:picMk id="5" creationId="{FF1A68E2-25BC-45DF-68C3-FBD543BD01EB}"/>
          </ac:picMkLst>
        </pc:picChg>
      </pc:sldChg>
      <pc:sldChg chg="modSp add mod ord">
        <pc:chgData name="Paul Spence" userId="fd31b5eb-68ff-42a8-be36-a7ce7134296d" providerId="ADAL" clId="{F63F62FF-DE91-49B3-9747-431932F1836A}" dt="2026-02-23T20:00:46.719" v="887" actId="2711"/>
        <pc:sldMkLst>
          <pc:docMk/>
          <pc:sldMk cId="1226024670" sldId="1204"/>
        </pc:sldMkLst>
        <pc:spChg chg="mod">
          <ac:chgData name="Paul Spence" userId="fd31b5eb-68ff-42a8-be36-a7ce7134296d" providerId="ADAL" clId="{F63F62FF-DE91-49B3-9747-431932F1836A}" dt="2026-02-23T20:00:46.719" v="887" actId="2711"/>
          <ac:spMkLst>
            <pc:docMk/>
            <pc:sldMk cId="1226024670" sldId="1204"/>
            <ac:spMk id="24579" creationId="{DC15E2AC-83DE-038E-24A8-EB42A95B6E33}"/>
          </ac:spMkLst>
        </pc:spChg>
      </pc:sldChg>
      <pc:sldChg chg="delSp modSp add mod ord">
        <pc:chgData name="Paul Spence" userId="fd31b5eb-68ff-42a8-be36-a7ce7134296d" providerId="ADAL" clId="{F63F62FF-DE91-49B3-9747-431932F1836A}" dt="2026-02-23T19:49:12.143" v="816" actId="14100"/>
        <pc:sldMkLst>
          <pc:docMk/>
          <pc:sldMk cId="1767737941" sldId="1205"/>
        </pc:sldMkLst>
        <pc:spChg chg="mod">
          <ac:chgData name="Paul Spence" userId="fd31b5eb-68ff-42a8-be36-a7ce7134296d" providerId="ADAL" clId="{F63F62FF-DE91-49B3-9747-431932F1836A}" dt="2026-02-23T19:49:12.143" v="816" actId="14100"/>
          <ac:spMkLst>
            <pc:docMk/>
            <pc:sldMk cId="1767737941" sldId="1205"/>
            <ac:spMk id="2" creationId="{42D596D0-2515-3BBD-03F6-B7F4F68FE5CC}"/>
          </ac:spMkLst>
        </pc:spChg>
        <pc:spChg chg="del mod">
          <ac:chgData name="Paul Spence" userId="fd31b5eb-68ff-42a8-be36-a7ce7134296d" providerId="ADAL" clId="{F63F62FF-DE91-49B3-9747-431932F1836A}" dt="2026-02-23T19:48:27.862" v="724" actId="478"/>
          <ac:spMkLst>
            <pc:docMk/>
            <pc:sldMk cId="1767737941" sldId="1205"/>
            <ac:spMk id="3" creationId="{FD6F70C0-7005-901B-3439-A216259CD861}"/>
          </ac:spMkLst>
        </pc:spChg>
      </pc:sldChg>
      <pc:sldChg chg="addSp delSp modSp add mod">
        <pc:chgData name="Paul Spence" userId="fd31b5eb-68ff-42a8-be36-a7ce7134296d" providerId="ADAL" clId="{F63F62FF-DE91-49B3-9747-431932F1836A}" dt="2026-02-23T19:57:34.782" v="870" actId="1076"/>
        <pc:sldMkLst>
          <pc:docMk/>
          <pc:sldMk cId="814348171" sldId="1206"/>
        </pc:sldMkLst>
        <pc:spChg chg="add del mod">
          <ac:chgData name="Paul Spence" userId="fd31b5eb-68ff-42a8-be36-a7ce7134296d" providerId="ADAL" clId="{F63F62FF-DE91-49B3-9747-431932F1836A}" dt="2026-02-23T19:56:29.409" v="868" actId="478"/>
          <ac:spMkLst>
            <pc:docMk/>
            <pc:sldMk cId="814348171" sldId="1206"/>
            <ac:spMk id="4" creationId="{D81B43A9-E2F9-91DF-E0C3-F80D6F225662}"/>
          </ac:spMkLst>
        </pc:spChg>
        <pc:spChg chg="del">
          <ac:chgData name="Paul Spence" userId="fd31b5eb-68ff-42a8-be36-a7ce7134296d" providerId="ADAL" clId="{F63F62FF-DE91-49B3-9747-431932F1836A}" dt="2026-02-23T19:55:21.460" v="860" actId="478"/>
          <ac:spMkLst>
            <pc:docMk/>
            <pc:sldMk cId="814348171" sldId="1206"/>
            <ac:spMk id="5" creationId="{02EF2ACA-DD74-71D5-52B9-4BB13E619C00}"/>
          </ac:spMkLst>
        </pc:spChg>
        <pc:spChg chg="mod">
          <ac:chgData name="Paul Spence" userId="fd31b5eb-68ff-42a8-be36-a7ce7134296d" providerId="ADAL" clId="{F63F62FF-DE91-49B3-9747-431932F1836A}" dt="2026-02-23T19:56:21.531" v="866" actId="5793"/>
          <ac:spMkLst>
            <pc:docMk/>
            <pc:sldMk cId="814348171" sldId="1206"/>
            <ac:spMk id="24579" creationId="{30DC66FC-A53A-F767-EE53-FACEA1779737}"/>
          </ac:spMkLst>
        </pc:spChg>
        <pc:spChg chg="del">
          <ac:chgData name="Paul Spence" userId="fd31b5eb-68ff-42a8-be36-a7ce7134296d" providerId="ADAL" clId="{F63F62FF-DE91-49B3-9747-431932F1836A}" dt="2026-02-23T19:56:26.007" v="867" actId="478"/>
          <ac:spMkLst>
            <pc:docMk/>
            <pc:sldMk cId="814348171" sldId="1206"/>
            <ac:spMk id="24580" creationId="{AA995F7D-AB52-029E-40AF-196CF1E3CE73}"/>
          </ac:spMkLst>
        </pc:spChg>
        <pc:picChg chg="del">
          <ac:chgData name="Paul Spence" userId="fd31b5eb-68ff-42a8-be36-a7ce7134296d" providerId="ADAL" clId="{F63F62FF-DE91-49B3-9747-431932F1836A}" dt="2026-02-23T19:55:18.747" v="859" actId="478"/>
          <ac:picMkLst>
            <pc:docMk/>
            <pc:sldMk cId="814348171" sldId="1206"/>
            <ac:picMk id="3" creationId="{6B662303-AA1F-FE7C-F71F-0610AFD366A3}"/>
          </ac:picMkLst>
        </pc:picChg>
        <pc:picChg chg="add mod">
          <ac:chgData name="Paul Spence" userId="fd31b5eb-68ff-42a8-be36-a7ce7134296d" providerId="ADAL" clId="{F63F62FF-DE91-49B3-9747-431932F1836A}" dt="2026-02-23T19:57:34.782" v="870" actId="1076"/>
          <ac:picMkLst>
            <pc:docMk/>
            <pc:sldMk cId="814348171" sldId="1206"/>
            <ac:picMk id="7" creationId="{6AA0D0EB-A5B1-DB08-CE37-2272CF052F4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45B42-8381-4219-AC4C-5617B29D93E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7C04FB9-5DD1-47A0-8064-265A53038694}">
      <dgm:prSet/>
      <dgm:spPr/>
      <dgm:t>
        <a:bodyPr/>
        <a:lstStyle/>
        <a:p>
          <a:pPr>
            <a:buNone/>
          </a:pPr>
          <a:r>
            <a:rPr lang="es-ES" dirty="0" err="1"/>
            <a:t>Presentacional</a:t>
          </a:r>
          <a:endParaRPr lang="en-US" dirty="0">
            <a:latin typeface="Calibri" panose="020F0502020204030204" pitchFamily="34" charset="0"/>
            <a:cs typeface="Calibri" panose="020F0502020204030204" pitchFamily="34" charset="0"/>
          </a:endParaRPr>
        </a:p>
      </dgm:t>
    </dgm:pt>
    <dgm:pt modelId="{7B794019-5606-4FA2-89F6-D0DB8E1B0F3D}" type="parTrans" cxnId="{1237C98B-DB88-4CA9-8E71-18015A499B3B}">
      <dgm:prSet/>
      <dgm:spPr/>
      <dgm:t>
        <a:bodyPr/>
        <a:lstStyle/>
        <a:p>
          <a:endParaRPr lang="en-US"/>
        </a:p>
      </dgm:t>
    </dgm:pt>
    <dgm:pt modelId="{749950A6-4ECF-4277-B313-40F82910BC0F}" type="sibTrans" cxnId="{1237C98B-DB88-4CA9-8E71-18015A499B3B}">
      <dgm:prSet/>
      <dgm:spPr/>
      <dgm:t>
        <a:bodyPr/>
        <a:lstStyle/>
        <a:p>
          <a:endParaRPr lang="en-US"/>
        </a:p>
      </dgm:t>
    </dgm:pt>
    <dgm:pt modelId="{3933BFED-3008-4D98-8E03-FE674119790C}">
      <dgm:prSet/>
      <dgm:spPr/>
      <dgm:t>
        <a:bodyPr/>
        <a:lstStyle/>
        <a:p>
          <a:r>
            <a:rPr lang="es-ES" dirty="0"/>
            <a:t>Controlar los efectos estilísticos y tipográficos. Asociado con editores WYSIWYG («Lo que ves es lo que obtienes»).</a:t>
          </a:r>
          <a:endParaRPr lang="en-US" dirty="0">
            <a:latin typeface="Calibri" panose="020F0502020204030204" pitchFamily="34" charset="0"/>
            <a:cs typeface="Calibri" panose="020F0502020204030204" pitchFamily="34" charset="0"/>
          </a:endParaRPr>
        </a:p>
      </dgm:t>
    </dgm:pt>
    <dgm:pt modelId="{0355DCB8-167A-4663-8B98-A7A3BE7CB29D}" type="parTrans" cxnId="{DCA713CD-8C7B-4893-ACBB-C9FAE9BF7DDA}">
      <dgm:prSet/>
      <dgm:spPr/>
      <dgm:t>
        <a:bodyPr/>
        <a:lstStyle/>
        <a:p>
          <a:endParaRPr lang="en-US"/>
        </a:p>
      </dgm:t>
    </dgm:pt>
    <dgm:pt modelId="{98524156-77DE-498B-9BA7-680AFEF5EC25}" type="sibTrans" cxnId="{DCA713CD-8C7B-4893-ACBB-C9FAE9BF7DDA}">
      <dgm:prSet/>
      <dgm:spPr/>
      <dgm:t>
        <a:bodyPr/>
        <a:lstStyle/>
        <a:p>
          <a:endParaRPr lang="en-US"/>
        </a:p>
      </dgm:t>
    </dgm:pt>
    <dgm:pt modelId="{4A01AC0C-71CA-4170-8FF6-17920969388C}">
      <dgm:prSet/>
      <dgm:spPr/>
      <dgm:t>
        <a:bodyPr/>
        <a:lstStyle/>
        <a:p>
          <a:r>
            <a:rPr lang="es-ES" dirty="0"/>
            <a:t>Procesal (</a:t>
          </a:r>
          <a:r>
            <a:rPr lang="en-GB" dirty="0">
              <a:latin typeface="Calibri" panose="020F0502020204030204" pitchFamily="34" charset="0"/>
              <a:cs typeface="Calibri" panose="020F0502020204030204" pitchFamily="34" charset="0"/>
            </a:rPr>
            <a:t>Procedural)</a:t>
          </a:r>
          <a:endParaRPr lang="en-US" dirty="0">
            <a:latin typeface="Calibri" panose="020F0502020204030204" pitchFamily="34" charset="0"/>
            <a:cs typeface="Calibri" panose="020F0502020204030204" pitchFamily="34" charset="0"/>
          </a:endParaRPr>
        </a:p>
      </dgm:t>
    </dgm:pt>
    <dgm:pt modelId="{1EFC9043-DEB4-4731-9B3A-ED78E696A8A8}" type="parTrans" cxnId="{764D2CBA-53BC-4D79-80DE-18FC41828F60}">
      <dgm:prSet/>
      <dgm:spPr/>
      <dgm:t>
        <a:bodyPr/>
        <a:lstStyle/>
        <a:p>
          <a:endParaRPr lang="en-US"/>
        </a:p>
      </dgm:t>
    </dgm:pt>
    <dgm:pt modelId="{44EDF30F-EABD-4B4A-9C37-1C758F59131D}" type="sibTrans" cxnId="{764D2CBA-53BC-4D79-80DE-18FC41828F60}">
      <dgm:prSet/>
      <dgm:spPr/>
      <dgm:t>
        <a:bodyPr/>
        <a:lstStyle/>
        <a:p>
          <a:endParaRPr lang="en-US"/>
        </a:p>
      </dgm:t>
    </dgm:pt>
    <dgm:pt modelId="{F8D06BE9-DE03-404C-B4FD-754D53F9BDF6}">
      <dgm:prSet/>
      <dgm:spPr/>
      <dgm:t>
        <a:bodyPr/>
        <a:lstStyle/>
        <a:p>
          <a:r>
            <a:rPr lang="es-ES" dirty="0"/>
            <a:t>Instrucciones especiales aplicadas al texto para formatearlo (el marcado de presentación a menudo se almacena en formato de procedimiento)</a:t>
          </a:r>
          <a:endParaRPr lang="en-US" dirty="0">
            <a:latin typeface="Calibri" panose="020F0502020204030204" pitchFamily="34" charset="0"/>
            <a:cs typeface="Calibri" panose="020F0502020204030204" pitchFamily="34" charset="0"/>
          </a:endParaRPr>
        </a:p>
      </dgm:t>
    </dgm:pt>
    <dgm:pt modelId="{8F2AE098-341A-410B-B23B-8891D4A98D79}" type="parTrans" cxnId="{F2A08945-A073-436C-86A0-75520894513D}">
      <dgm:prSet/>
      <dgm:spPr/>
      <dgm:t>
        <a:bodyPr/>
        <a:lstStyle/>
        <a:p>
          <a:endParaRPr lang="en-US"/>
        </a:p>
      </dgm:t>
    </dgm:pt>
    <dgm:pt modelId="{2944E7CB-0E10-4612-A3CB-A30FBF07B886}" type="sibTrans" cxnId="{F2A08945-A073-436C-86A0-75520894513D}">
      <dgm:prSet/>
      <dgm:spPr/>
      <dgm:t>
        <a:bodyPr/>
        <a:lstStyle/>
        <a:p>
          <a:endParaRPr lang="en-US"/>
        </a:p>
      </dgm:t>
    </dgm:pt>
    <dgm:pt modelId="{2D9E4AD8-D384-4326-BBA5-0EE57A977945}">
      <dgm:prSet/>
      <dgm:spPr/>
      <dgm:t>
        <a:bodyPr/>
        <a:lstStyle/>
        <a:p>
          <a:r>
            <a:rPr lang="es-ES" dirty="0"/>
            <a:t>Descriptivo</a:t>
          </a:r>
          <a:endParaRPr lang="en-US" dirty="0">
            <a:latin typeface="Calibri" panose="020F0502020204030204" pitchFamily="34" charset="0"/>
            <a:cs typeface="Calibri" panose="020F0502020204030204" pitchFamily="34" charset="0"/>
          </a:endParaRPr>
        </a:p>
      </dgm:t>
    </dgm:pt>
    <dgm:pt modelId="{B593848F-5EFD-4832-B4B1-371E8CB941B9}" type="parTrans" cxnId="{282B5D71-0593-4167-8BC8-FA8783549F28}">
      <dgm:prSet/>
      <dgm:spPr/>
      <dgm:t>
        <a:bodyPr/>
        <a:lstStyle/>
        <a:p>
          <a:endParaRPr lang="en-US"/>
        </a:p>
      </dgm:t>
    </dgm:pt>
    <dgm:pt modelId="{4E96004C-6CD0-447E-A8ED-5FF0E9EE6E89}" type="sibTrans" cxnId="{282B5D71-0593-4167-8BC8-FA8783549F28}">
      <dgm:prSet/>
      <dgm:spPr/>
      <dgm:t>
        <a:bodyPr/>
        <a:lstStyle/>
        <a:p>
          <a:endParaRPr lang="en-US"/>
        </a:p>
      </dgm:t>
    </dgm:pt>
    <dgm:pt modelId="{59CA270A-6777-4F4A-B779-56530A9C2435}">
      <dgm:prSet/>
      <dgm:spPr/>
      <dgm:t>
        <a:bodyPr/>
        <a:lstStyle/>
        <a:p>
          <a:r>
            <a:rPr lang="es-ES" dirty="0"/>
            <a:t>(También marcado «semántico» o «genérico») Describe las estructuras lógicas y semánticas del texto. Presentación aplicada en un proceso independiente.</a:t>
          </a:r>
          <a:endParaRPr lang="en-US" dirty="0">
            <a:latin typeface="Calibri" panose="020F0502020204030204" pitchFamily="34" charset="0"/>
            <a:cs typeface="Calibri" panose="020F0502020204030204" pitchFamily="34" charset="0"/>
          </a:endParaRPr>
        </a:p>
      </dgm:t>
    </dgm:pt>
    <dgm:pt modelId="{A20D6433-9F57-4401-B4C1-E792A48542DE}" type="parTrans" cxnId="{40C47ABE-AA60-4030-98EB-DEFB367D5A6F}">
      <dgm:prSet/>
      <dgm:spPr/>
      <dgm:t>
        <a:bodyPr/>
        <a:lstStyle/>
        <a:p>
          <a:endParaRPr lang="en-US"/>
        </a:p>
      </dgm:t>
    </dgm:pt>
    <dgm:pt modelId="{99388B6B-5BF8-4F70-8A2B-48493D312C25}" type="sibTrans" cxnId="{40C47ABE-AA60-4030-98EB-DEFB367D5A6F}">
      <dgm:prSet/>
      <dgm:spPr/>
      <dgm:t>
        <a:bodyPr/>
        <a:lstStyle/>
        <a:p>
          <a:endParaRPr lang="en-US"/>
        </a:p>
      </dgm:t>
    </dgm:pt>
    <dgm:pt modelId="{D42BAF8F-41CC-43DC-A52A-057141BD5927}" type="pres">
      <dgm:prSet presAssocID="{2E345B42-8381-4219-AC4C-5617B29D93E4}" presName="linear" presStyleCnt="0">
        <dgm:presLayoutVars>
          <dgm:animLvl val="lvl"/>
          <dgm:resizeHandles val="exact"/>
        </dgm:presLayoutVars>
      </dgm:prSet>
      <dgm:spPr/>
    </dgm:pt>
    <dgm:pt modelId="{CE1AA3A2-D4D2-4C0E-985E-C42C943F6C64}" type="pres">
      <dgm:prSet presAssocID="{F7C04FB9-5DD1-47A0-8064-265A53038694}" presName="parentText" presStyleLbl="node1" presStyleIdx="0" presStyleCnt="3" custLinFactNeighborX="-27380" custLinFactNeighborY="715">
        <dgm:presLayoutVars>
          <dgm:chMax val="0"/>
          <dgm:bulletEnabled val="1"/>
        </dgm:presLayoutVars>
      </dgm:prSet>
      <dgm:spPr/>
    </dgm:pt>
    <dgm:pt modelId="{4B4F7D98-2FDB-4FBB-A5CC-553ABBF3F5F7}" type="pres">
      <dgm:prSet presAssocID="{F7C04FB9-5DD1-47A0-8064-265A53038694}" presName="childText" presStyleLbl="revTx" presStyleIdx="0" presStyleCnt="3">
        <dgm:presLayoutVars>
          <dgm:bulletEnabled val="1"/>
        </dgm:presLayoutVars>
      </dgm:prSet>
      <dgm:spPr/>
    </dgm:pt>
    <dgm:pt modelId="{D4FE6E86-4781-4D4C-B06F-2531E4D142B0}" type="pres">
      <dgm:prSet presAssocID="{4A01AC0C-71CA-4170-8FF6-17920969388C}" presName="parentText" presStyleLbl="node1" presStyleIdx="1" presStyleCnt="3">
        <dgm:presLayoutVars>
          <dgm:chMax val="0"/>
          <dgm:bulletEnabled val="1"/>
        </dgm:presLayoutVars>
      </dgm:prSet>
      <dgm:spPr/>
    </dgm:pt>
    <dgm:pt modelId="{4B231B4F-3973-4B7A-BE38-D739BCFCBEEC}" type="pres">
      <dgm:prSet presAssocID="{4A01AC0C-71CA-4170-8FF6-17920969388C}" presName="childText" presStyleLbl="revTx" presStyleIdx="1" presStyleCnt="3">
        <dgm:presLayoutVars>
          <dgm:bulletEnabled val="1"/>
        </dgm:presLayoutVars>
      </dgm:prSet>
      <dgm:spPr/>
    </dgm:pt>
    <dgm:pt modelId="{34B4E5F2-CEA9-4B82-95CC-886EE3B8056A}" type="pres">
      <dgm:prSet presAssocID="{2D9E4AD8-D384-4326-BBA5-0EE57A977945}" presName="parentText" presStyleLbl="node1" presStyleIdx="2" presStyleCnt="3">
        <dgm:presLayoutVars>
          <dgm:chMax val="0"/>
          <dgm:bulletEnabled val="1"/>
        </dgm:presLayoutVars>
      </dgm:prSet>
      <dgm:spPr/>
    </dgm:pt>
    <dgm:pt modelId="{71C494A1-952C-4940-9984-110BE7F4A431}" type="pres">
      <dgm:prSet presAssocID="{2D9E4AD8-D384-4326-BBA5-0EE57A977945}" presName="childText" presStyleLbl="revTx" presStyleIdx="2" presStyleCnt="3">
        <dgm:presLayoutVars>
          <dgm:bulletEnabled val="1"/>
        </dgm:presLayoutVars>
      </dgm:prSet>
      <dgm:spPr/>
    </dgm:pt>
  </dgm:ptLst>
  <dgm:cxnLst>
    <dgm:cxn modelId="{29AC3219-5B70-4DD5-AFFC-19F32AA547D8}" type="presOf" srcId="{F8D06BE9-DE03-404C-B4FD-754D53F9BDF6}" destId="{4B231B4F-3973-4B7A-BE38-D739BCFCBEEC}" srcOrd="0" destOrd="0" presId="urn:microsoft.com/office/officeart/2005/8/layout/vList2"/>
    <dgm:cxn modelId="{BAECFE43-087C-4FEB-A506-7912F7FD8A54}" type="presOf" srcId="{2E345B42-8381-4219-AC4C-5617B29D93E4}" destId="{D42BAF8F-41CC-43DC-A52A-057141BD5927}" srcOrd="0" destOrd="0" presId="urn:microsoft.com/office/officeart/2005/8/layout/vList2"/>
    <dgm:cxn modelId="{F2A08945-A073-436C-86A0-75520894513D}" srcId="{4A01AC0C-71CA-4170-8FF6-17920969388C}" destId="{F8D06BE9-DE03-404C-B4FD-754D53F9BDF6}" srcOrd="0" destOrd="0" parTransId="{8F2AE098-341A-410B-B23B-8891D4A98D79}" sibTransId="{2944E7CB-0E10-4612-A3CB-A30FBF07B886}"/>
    <dgm:cxn modelId="{63028C4D-D5EE-498C-9822-C8759A97C7F0}" type="presOf" srcId="{3933BFED-3008-4D98-8E03-FE674119790C}" destId="{4B4F7D98-2FDB-4FBB-A5CC-553ABBF3F5F7}" srcOrd="0" destOrd="0" presId="urn:microsoft.com/office/officeart/2005/8/layout/vList2"/>
    <dgm:cxn modelId="{282B5D71-0593-4167-8BC8-FA8783549F28}" srcId="{2E345B42-8381-4219-AC4C-5617B29D93E4}" destId="{2D9E4AD8-D384-4326-BBA5-0EE57A977945}" srcOrd="2" destOrd="0" parTransId="{B593848F-5EFD-4832-B4B1-371E8CB941B9}" sibTransId="{4E96004C-6CD0-447E-A8ED-5FF0E9EE6E89}"/>
    <dgm:cxn modelId="{6F259A54-E7BC-43C6-B92A-442D62942E2F}" type="presOf" srcId="{2D9E4AD8-D384-4326-BBA5-0EE57A977945}" destId="{34B4E5F2-CEA9-4B82-95CC-886EE3B8056A}" srcOrd="0" destOrd="0" presId="urn:microsoft.com/office/officeart/2005/8/layout/vList2"/>
    <dgm:cxn modelId="{20259E59-BFC2-4B5F-A1E9-83A536E8AA42}" type="presOf" srcId="{4A01AC0C-71CA-4170-8FF6-17920969388C}" destId="{D4FE6E86-4781-4D4C-B06F-2531E4D142B0}" srcOrd="0" destOrd="0" presId="urn:microsoft.com/office/officeart/2005/8/layout/vList2"/>
    <dgm:cxn modelId="{20F92A87-3BF0-43DC-AFE4-306CA98E9509}" type="presOf" srcId="{F7C04FB9-5DD1-47A0-8064-265A53038694}" destId="{CE1AA3A2-D4D2-4C0E-985E-C42C943F6C64}" srcOrd="0" destOrd="0" presId="urn:microsoft.com/office/officeart/2005/8/layout/vList2"/>
    <dgm:cxn modelId="{1237C98B-DB88-4CA9-8E71-18015A499B3B}" srcId="{2E345B42-8381-4219-AC4C-5617B29D93E4}" destId="{F7C04FB9-5DD1-47A0-8064-265A53038694}" srcOrd="0" destOrd="0" parTransId="{7B794019-5606-4FA2-89F6-D0DB8E1B0F3D}" sibTransId="{749950A6-4ECF-4277-B313-40F82910BC0F}"/>
    <dgm:cxn modelId="{3F0A23B0-7B84-4E99-8D5D-CF9E1B7E8F21}" type="presOf" srcId="{59CA270A-6777-4F4A-B779-56530A9C2435}" destId="{71C494A1-952C-4940-9984-110BE7F4A431}" srcOrd="0" destOrd="0" presId="urn:microsoft.com/office/officeart/2005/8/layout/vList2"/>
    <dgm:cxn modelId="{764D2CBA-53BC-4D79-80DE-18FC41828F60}" srcId="{2E345B42-8381-4219-AC4C-5617B29D93E4}" destId="{4A01AC0C-71CA-4170-8FF6-17920969388C}" srcOrd="1" destOrd="0" parTransId="{1EFC9043-DEB4-4731-9B3A-ED78E696A8A8}" sibTransId="{44EDF30F-EABD-4B4A-9C37-1C758F59131D}"/>
    <dgm:cxn modelId="{40C47ABE-AA60-4030-98EB-DEFB367D5A6F}" srcId="{2D9E4AD8-D384-4326-BBA5-0EE57A977945}" destId="{59CA270A-6777-4F4A-B779-56530A9C2435}" srcOrd="0" destOrd="0" parTransId="{A20D6433-9F57-4401-B4C1-E792A48542DE}" sibTransId="{99388B6B-5BF8-4F70-8A2B-48493D312C25}"/>
    <dgm:cxn modelId="{DCA713CD-8C7B-4893-ACBB-C9FAE9BF7DDA}" srcId="{F7C04FB9-5DD1-47A0-8064-265A53038694}" destId="{3933BFED-3008-4D98-8E03-FE674119790C}" srcOrd="0" destOrd="0" parTransId="{0355DCB8-167A-4663-8B98-A7A3BE7CB29D}" sibTransId="{98524156-77DE-498B-9BA7-680AFEF5EC25}"/>
    <dgm:cxn modelId="{ED82FF9E-AD7B-4AA9-830D-64F58B3A39BD}" type="presParOf" srcId="{D42BAF8F-41CC-43DC-A52A-057141BD5927}" destId="{CE1AA3A2-D4D2-4C0E-985E-C42C943F6C64}" srcOrd="0" destOrd="0" presId="urn:microsoft.com/office/officeart/2005/8/layout/vList2"/>
    <dgm:cxn modelId="{652FC4CC-C8FC-4B9B-9958-6A5CF505177B}" type="presParOf" srcId="{D42BAF8F-41CC-43DC-A52A-057141BD5927}" destId="{4B4F7D98-2FDB-4FBB-A5CC-553ABBF3F5F7}" srcOrd="1" destOrd="0" presId="urn:microsoft.com/office/officeart/2005/8/layout/vList2"/>
    <dgm:cxn modelId="{7B23CCEF-DEAA-4543-94E1-1E29B2A2A887}" type="presParOf" srcId="{D42BAF8F-41CC-43DC-A52A-057141BD5927}" destId="{D4FE6E86-4781-4D4C-B06F-2531E4D142B0}" srcOrd="2" destOrd="0" presId="urn:microsoft.com/office/officeart/2005/8/layout/vList2"/>
    <dgm:cxn modelId="{F168BA4D-306F-46AE-972A-CFAC53A7B62C}" type="presParOf" srcId="{D42BAF8F-41CC-43DC-A52A-057141BD5927}" destId="{4B231B4F-3973-4B7A-BE38-D739BCFCBEEC}" srcOrd="3" destOrd="0" presId="urn:microsoft.com/office/officeart/2005/8/layout/vList2"/>
    <dgm:cxn modelId="{EE1CBBCA-BCD4-4EB2-9BC8-5D71696533E0}" type="presParOf" srcId="{D42BAF8F-41CC-43DC-A52A-057141BD5927}" destId="{34B4E5F2-CEA9-4B82-95CC-886EE3B8056A}" srcOrd="4" destOrd="0" presId="urn:microsoft.com/office/officeart/2005/8/layout/vList2"/>
    <dgm:cxn modelId="{5F1AF1D1-CB59-4676-8DB7-EC3CE9504F17}" type="presParOf" srcId="{D42BAF8F-41CC-43DC-A52A-057141BD5927}" destId="{71C494A1-952C-4940-9984-110BE7F4A431}"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E16121-BBE7-415E-900B-B4A38BBCB80E}"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C465F878-4E2A-4C36-AE7F-BB5D4A3D5377}">
      <dgm:prSet/>
      <dgm:spPr/>
      <dgm:t>
        <a:bodyPr/>
        <a:lstStyle/>
        <a:p>
          <a:r>
            <a:rPr lang="en-GB"/>
            <a:t>Implicit/Explicit code</a:t>
          </a:r>
          <a:endParaRPr lang="en-US"/>
        </a:p>
      </dgm:t>
    </dgm:pt>
    <dgm:pt modelId="{620623B9-2343-44FE-8B45-6E0BF49A76D4}" type="parTrans" cxnId="{7B4CCFAB-707C-4912-9489-2887F46A8FD0}">
      <dgm:prSet/>
      <dgm:spPr/>
      <dgm:t>
        <a:bodyPr/>
        <a:lstStyle/>
        <a:p>
          <a:endParaRPr lang="en-US"/>
        </a:p>
      </dgm:t>
    </dgm:pt>
    <dgm:pt modelId="{B2D94872-F89A-4C9C-BC4E-AEE5271ED272}" type="sibTrans" cxnId="{7B4CCFAB-707C-4912-9489-2887F46A8FD0}">
      <dgm:prSet/>
      <dgm:spPr/>
      <dgm:t>
        <a:bodyPr/>
        <a:lstStyle/>
        <a:p>
          <a:endParaRPr lang="en-US"/>
        </a:p>
      </dgm:t>
    </dgm:pt>
    <dgm:pt modelId="{D4ED3FFB-E69E-4D32-BB37-BE34BB17E11C}">
      <dgm:prSet/>
      <dgm:spPr/>
      <dgm:t>
        <a:bodyPr/>
        <a:lstStyle/>
        <a:p>
          <a:r>
            <a:rPr lang="en-GB"/>
            <a:t>Machine/human interpretation</a:t>
          </a:r>
          <a:endParaRPr lang="en-US"/>
        </a:p>
      </dgm:t>
    </dgm:pt>
    <dgm:pt modelId="{8742FFB2-E101-4AD0-87B6-B3E981B04AE4}" type="parTrans" cxnId="{B27EB50C-043C-4323-8A19-ABA34D92DD5D}">
      <dgm:prSet/>
      <dgm:spPr/>
      <dgm:t>
        <a:bodyPr/>
        <a:lstStyle/>
        <a:p>
          <a:endParaRPr lang="en-US"/>
        </a:p>
      </dgm:t>
    </dgm:pt>
    <dgm:pt modelId="{9FC1C9F9-CA35-4A5B-AC6B-BA6C40B3DADB}" type="sibTrans" cxnId="{B27EB50C-043C-4323-8A19-ABA34D92DD5D}">
      <dgm:prSet/>
      <dgm:spPr/>
      <dgm:t>
        <a:bodyPr/>
        <a:lstStyle/>
        <a:p>
          <a:endParaRPr lang="en-US"/>
        </a:p>
      </dgm:t>
    </dgm:pt>
    <dgm:pt modelId="{EC3937BF-3620-409B-8D6B-1F4B6DB430F1}">
      <dgm:prSet/>
      <dgm:spPr/>
      <dgm:t>
        <a:bodyPr/>
        <a:lstStyle/>
        <a:p>
          <a:r>
            <a:rPr lang="es-ES" dirty="0"/>
            <a:t>La cursiva, por ejemplo, puede significar muchas cosas:</a:t>
          </a:r>
          <a:endParaRPr lang="en-US" dirty="0">
            <a:latin typeface="Calibri" panose="020F0502020204030204" pitchFamily="34" charset="0"/>
            <a:cs typeface="Calibri" panose="020F0502020204030204" pitchFamily="34" charset="0"/>
          </a:endParaRPr>
        </a:p>
      </dgm:t>
    </dgm:pt>
    <dgm:pt modelId="{9D8E4F89-A8A4-4130-B5BB-7929EC9CFD79}" type="parTrans" cxnId="{97A2BA33-59B2-497C-A9A5-DCF652843A8B}">
      <dgm:prSet/>
      <dgm:spPr/>
      <dgm:t>
        <a:bodyPr/>
        <a:lstStyle/>
        <a:p>
          <a:endParaRPr lang="en-US"/>
        </a:p>
      </dgm:t>
    </dgm:pt>
    <dgm:pt modelId="{63BB121E-D610-4024-BF38-B70551D89AD0}" type="sibTrans" cxnId="{97A2BA33-59B2-497C-A9A5-DCF652843A8B}">
      <dgm:prSet/>
      <dgm:spPr/>
      <dgm:t>
        <a:bodyPr/>
        <a:lstStyle/>
        <a:p>
          <a:endParaRPr lang="en-US"/>
        </a:p>
      </dgm:t>
    </dgm:pt>
    <dgm:pt modelId="{25FD8127-6B61-46C6-9E20-AC33B769B49A}">
      <dgm:prSet/>
      <dgm:spPr/>
      <dgm:t>
        <a:bodyPr/>
        <a:lstStyle/>
        <a:p>
          <a:r>
            <a:rPr lang="es-ES" dirty="0"/>
            <a:t>Barry Ife. </a:t>
          </a:r>
          <a:r>
            <a:rPr lang="es-ES" i="1" dirty="0"/>
            <a:t>¿Fue la novela una invención española? </a:t>
          </a:r>
          <a:r>
            <a:rPr lang="es-ES" dirty="0" err="1"/>
            <a:t>Canning</a:t>
          </a:r>
          <a:r>
            <a:rPr lang="es-ES" dirty="0"/>
            <a:t> House, 2002. </a:t>
          </a:r>
          <a:endParaRPr lang="en-US" dirty="0">
            <a:latin typeface="Calibri" panose="020F0502020204030204" pitchFamily="34" charset="0"/>
            <a:cs typeface="Calibri" panose="020F0502020204030204" pitchFamily="34" charset="0"/>
          </a:endParaRPr>
        </a:p>
      </dgm:t>
    </dgm:pt>
    <dgm:pt modelId="{23BA986C-EF5D-4BF4-8951-519D8399D846}" type="parTrans" cxnId="{840D9024-27DB-4289-BF10-D44D30E85301}">
      <dgm:prSet/>
      <dgm:spPr/>
    </dgm:pt>
    <dgm:pt modelId="{6A16A0E2-02F8-4316-AF04-F7A1BEE4FA76}" type="sibTrans" cxnId="{840D9024-27DB-4289-BF10-D44D30E85301}">
      <dgm:prSet/>
      <dgm:spPr/>
    </dgm:pt>
    <dgm:pt modelId="{82CDCE1D-EEDA-46A3-BF41-4FAF21DD1E22}">
      <dgm:prSet/>
      <dgm:spPr/>
      <dgm:t>
        <a:bodyPr/>
        <a:lstStyle/>
        <a:p>
          <a:r>
            <a:rPr lang="es-ES" dirty="0"/>
            <a:t>O, dicho de otro modo: </a:t>
          </a:r>
          <a:r>
            <a:rPr lang="es-ES" i="1" dirty="0" err="1"/>
            <a:t>Mens</a:t>
          </a:r>
          <a:r>
            <a:rPr lang="es-ES" i="1" dirty="0"/>
            <a:t> sana in corpore sano</a:t>
          </a:r>
          <a:r>
            <a:rPr lang="es-ES" dirty="0"/>
            <a:t>, una mente sana requiere un cuerpo sano. </a:t>
          </a:r>
          <a:endParaRPr lang="en-US" dirty="0">
            <a:latin typeface="Calibri" panose="020F0502020204030204" pitchFamily="34" charset="0"/>
            <a:cs typeface="Calibri" panose="020F0502020204030204" pitchFamily="34" charset="0"/>
          </a:endParaRPr>
        </a:p>
      </dgm:t>
    </dgm:pt>
    <dgm:pt modelId="{D376B699-16AD-4CFE-A9AB-1C91EF49502E}" type="parTrans" cxnId="{B8BF403A-02F0-4579-BED7-33E82243FAB9}">
      <dgm:prSet/>
      <dgm:spPr/>
    </dgm:pt>
    <dgm:pt modelId="{EEE8BE0B-03F0-4AF8-B9B1-969D9FF58B05}" type="sibTrans" cxnId="{B8BF403A-02F0-4579-BED7-33E82243FAB9}">
      <dgm:prSet/>
      <dgm:spPr/>
    </dgm:pt>
    <dgm:pt modelId="{A770A674-ACFF-4B75-8EF3-B3D1C446AA89}">
      <dgm:prSet/>
      <dgm:spPr/>
      <dgm:t>
        <a:bodyPr/>
        <a:lstStyle/>
        <a:p>
          <a:r>
            <a:rPr lang="es-ES" dirty="0"/>
            <a:t>La teoría de los humores es, ante todo, una explicación </a:t>
          </a:r>
          <a:r>
            <a:rPr lang="es-ES" i="1" dirty="0"/>
            <a:t>fisiológica</a:t>
          </a:r>
          <a:r>
            <a:rPr lang="es-ES" dirty="0"/>
            <a:t>.</a:t>
          </a:r>
          <a:endParaRPr lang="en-US" dirty="0">
            <a:latin typeface="Calibri" panose="020F0502020204030204" pitchFamily="34" charset="0"/>
            <a:cs typeface="Calibri" panose="020F0502020204030204" pitchFamily="34" charset="0"/>
          </a:endParaRPr>
        </a:p>
      </dgm:t>
    </dgm:pt>
    <dgm:pt modelId="{E955A0BE-F1CA-43B1-8393-7F2BE1AC0FD1}" type="parTrans" cxnId="{9B33714E-63FB-4A3D-A955-4DF80AF0F92D}">
      <dgm:prSet/>
      <dgm:spPr/>
    </dgm:pt>
    <dgm:pt modelId="{FD174453-F2DC-4F96-87EA-B86D11975A81}" type="sibTrans" cxnId="{9B33714E-63FB-4A3D-A955-4DF80AF0F92D}">
      <dgm:prSet/>
      <dgm:spPr/>
    </dgm:pt>
    <dgm:pt modelId="{83F9CF89-6A28-474D-86FB-FBFFD668949A}" type="pres">
      <dgm:prSet presAssocID="{21E16121-BBE7-415E-900B-B4A38BBCB80E}" presName="linear" presStyleCnt="0">
        <dgm:presLayoutVars>
          <dgm:dir/>
          <dgm:animLvl val="lvl"/>
          <dgm:resizeHandles val="exact"/>
        </dgm:presLayoutVars>
      </dgm:prSet>
      <dgm:spPr/>
    </dgm:pt>
    <dgm:pt modelId="{DA63ADEA-6FAD-4357-AB15-42A1CE649FC6}" type="pres">
      <dgm:prSet presAssocID="{C465F878-4E2A-4C36-AE7F-BB5D4A3D5377}" presName="parentLin" presStyleCnt="0"/>
      <dgm:spPr/>
    </dgm:pt>
    <dgm:pt modelId="{13F4CE3C-01D8-4F7C-8FDF-8C2185B5983D}" type="pres">
      <dgm:prSet presAssocID="{C465F878-4E2A-4C36-AE7F-BB5D4A3D5377}" presName="parentLeftMargin" presStyleLbl="node1" presStyleIdx="0" presStyleCnt="2"/>
      <dgm:spPr/>
    </dgm:pt>
    <dgm:pt modelId="{B0E5C937-E773-4AC7-805C-99EAD29B9510}" type="pres">
      <dgm:prSet presAssocID="{C465F878-4E2A-4C36-AE7F-BB5D4A3D5377}" presName="parentText" presStyleLbl="node1" presStyleIdx="0" presStyleCnt="2">
        <dgm:presLayoutVars>
          <dgm:chMax val="0"/>
          <dgm:bulletEnabled val="1"/>
        </dgm:presLayoutVars>
      </dgm:prSet>
      <dgm:spPr/>
    </dgm:pt>
    <dgm:pt modelId="{1AD95ABF-EE32-4AED-8090-39A845CE7863}" type="pres">
      <dgm:prSet presAssocID="{C465F878-4E2A-4C36-AE7F-BB5D4A3D5377}" presName="negativeSpace" presStyleCnt="0"/>
      <dgm:spPr/>
    </dgm:pt>
    <dgm:pt modelId="{1C5F8864-43F4-4F0D-A4FA-AD1962B2FCEA}" type="pres">
      <dgm:prSet presAssocID="{C465F878-4E2A-4C36-AE7F-BB5D4A3D5377}" presName="childText" presStyleLbl="conFgAcc1" presStyleIdx="0" presStyleCnt="2">
        <dgm:presLayoutVars>
          <dgm:bulletEnabled val="1"/>
        </dgm:presLayoutVars>
      </dgm:prSet>
      <dgm:spPr/>
    </dgm:pt>
    <dgm:pt modelId="{08288D2D-9BB8-410E-AEF2-84E67D31F835}" type="pres">
      <dgm:prSet presAssocID="{B2D94872-F89A-4C9C-BC4E-AEE5271ED272}" presName="spaceBetweenRectangles" presStyleCnt="0"/>
      <dgm:spPr/>
    </dgm:pt>
    <dgm:pt modelId="{6C73CD09-78A9-48FF-A090-77389A77ED6F}" type="pres">
      <dgm:prSet presAssocID="{D4ED3FFB-E69E-4D32-BB37-BE34BB17E11C}" presName="parentLin" presStyleCnt="0"/>
      <dgm:spPr/>
    </dgm:pt>
    <dgm:pt modelId="{2D202ED3-DEAF-4190-9A58-8B1C3514CFCE}" type="pres">
      <dgm:prSet presAssocID="{D4ED3FFB-E69E-4D32-BB37-BE34BB17E11C}" presName="parentLeftMargin" presStyleLbl="node1" presStyleIdx="0" presStyleCnt="2"/>
      <dgm:spPr/>
    </dgm:pt>
    <dgm:pt modelId="{F27F1090-3840-45C7-A557-C22AC1B89F23}" type="pres">
      <dgm:prSet presAssocID="{D4ED3FFB-E69E-4D32-BB37-BE34BB17E11C}" presName="parentText" presStyleLbl="node1" presStyleIdx="1" presStyleCnt="2">
        <dgm:presLayoutVars>
          <dgm:chMax val="0"/>
          <dgm:bulletEnabled val="1"/>
        </dgm:presLayoutVars>
      </dgm:prSet>
      <dgm:spPr/>
    </dgm:pt>
    <dgm:pt modelId="{BFFEA18F-463F-40F7-8FE2-3BFD6E5EDCC0}" type="pres">
      <dgm:prSet presAssocID="{D4ED3FFB-E69E-4D32-BB37-BE34BB17E11C}" presName="negativeSpace" presStyleCnt="0"/>
      <dgm:spPr/>
    </dgm:pt>
    <dgm:pt modelId="{B69F5421-B916-4CF7-9A4D-08E70FCB7C01}" type="pres">
      <dgm:prSet presAssocID="{D4ED3FFB-E69E-4D32-BB37-BE34BB17E11C}" presName="childText" presStyleLbl="conFgAcc1" presStyleIdx="1" presStyleCnt="2">
        <dgm:presLayoutVars>
          <dgm:bulletEnabled val="1"/>
        </dgm:presLayoutVars>
      </dgm:prSet>
      <dgm:spPr/>
    </dgm:pt>
  </dgm:ptLst>
  <dgm:cxnLst>
    <dgm:cxn modelId="{DE149302-E394-46D7-B46B-6E3483087B5B}" type="presOf" srcId="{21E16121-BBE7-415E-900B-B4A38BBCB80E}" destId="{83F9CF89-6A28-474D-86FB-FBFFD668949A}" srcOrd="0" destOrd="0" presId="urn:microsoft.com/office/officeart/2005/8/layout/list1"/>
    <dgm:cxn modelId="{B27EB50C-043C-4323-8A19-ABA34D92DD5D}" srcId="{21E16121-BBE7-415E-900B-B4A38BBCB80E}" destId="{D4ED3FFB-E69E-4D32-BB37-BE34BB17E11C}" srcOrd="1" destOrd="0" parTransId="{8742FFB2-E101-4AD0-87B6-B3E981B04AE4}" sibTransId="{9FC1C9F9-CA35-4A5B-AC6B-BA6C40B3DADB}"/>
    <dgm:cxn modelId="{840D9024-27DB-4289-BF10-D44D30E85301}" srcId="{D4ED3FFB-E69E-4D32-BB37-BE34BB17E11C}" destId="{25FD8127-6B61-46C6-9E20-AC33B769B49A}" srcOrd="1" destOrd="0" parTransId="{23BA986C-EF5D-4BF4-8951-519D8399D846}" sibTransId="{6A16A0E2-02F8-4316-AF04-F7A1BEE4FA76}"/>
    <dgm:cxn modelId="{97A2BA33-59B2-497C-A9A5-DCF652843A8B}" srcId="{D4ED3FFB-E69E-4D32-BB37-BE34BB17E11C}" destId="{EC3937BF-3620-409B-8D6B-1F4B6DB430F1}" srcOrd="0" destOrd="0" parTransId="{9D8E4F89-A8A4-4130-B5BB-7929EC9CFD79}" sibTransId="{63BB121E-D610-4024-BF38-B70551D89AD0}"/>
    <dgm:cxn modelId="{A9AA8D37-2F3A-43BD-B9A6-D44071887B44}" type="presOf" srcId="{25FD8127-6B61-46C6-9E20-AC33B769B49A}" destId="{B69F5421-B916-4CF7-9A4D-08E70FCB7C01}" srcOrd="0" destOrd="1" presId="urn:microsoft.com/office/officeart/2005/8/layout/list1"/>
    <dgm:cxn modelId="{B8BF403A-02F0-4579-BED7-33E82243FAB9}" srcId="{D4ED3FFB-E69E-4D32-BB37-BE34BB17E11C}" destId="{82CDCE1D-EEDA-46A3-BF41-4FAF21DD1E22}" srcOrd="2" destOrd="0" parTransId="{D376B699-16AD-4CFE-A9AB-1C91EF49502E}" sibTransId="{EEE8BE0B-03F0-4AF8-B9B1-969D9FF58B05}"/>
    <dgm:cxn modelId="{9B33714E-63FB-4A3D-A955-4DF80AF0F92D}" srcId="{D4ED3FFB-E69E-4D32-BB37-BE34BB17E11C}" destId="{A770A674-ACFF-4B75-8EF3-B3D1C446AA89}" srcOrd="3" destOrd="0" parTransId="{E955A0BE-F1CA-43B1-8393-7F2BE1AC0FD1}" sibTransId="{FD174453-F2DC-4F96-87EA-B86D11975A81}"/>
    <dgm:cxn modelId="{D1DD2483-3BA8-4B0B-A1C5-5DC653F69B5F}" type="presOf" srcId="{A770A674-ACFF-4B75-8EF3-B3D1C446AA89}" destId="{B69F5421-B916-4CF7-9A4D-08E70FCB7C01}" srcOrd="0" destOrd="3" presId="urn:microsoft.com/office/officeart/2005/8/layout/list1"/>
    <dgm:cxn modelId="{7B4CCFAB-707C-4912-9489-2887F46A8FD0}" srcId="{21E16121-BBE7-415E-900B-B4A38BBCB80E}" destId="{C465F878-4E2A-4C36-AE7F-BB5D4A3D5377}" srcOrd="0" destOrd="0" parTransId="{620623B9-2343-44FE-8B45-6E0BF49A76D4}" sibTransId="{B2D94872-F89A-4C9C-BC4E-AEE5271ED272}"/>
    <dgm:cxn modelId="{1806D2AD-4BDF-4B9F-A512-4BACC1A10C36}" type="presOf" srcId="{D4ED3FFB-E69E-4D32-BB37-BE34BB17E11C}" destId="{F27F1090-3840-45C7-A557-C22AC1B89F23}" srcOrd="1" destOrd="0" presId="urn:microsoft.com/office/officeart/2005/8/layout/list1"/>
    <dgm:cxn modelId="{DE8963B5-5B4B-48EF-9B8D-96D502BAC314}" type="presOf" srcId="{C465F878-4E2A-4C36-AE7F-BB5D4A3D5377}" destId="{13F4CE3C-01D8-4F7C-8FDF-8C2185B5983D}" srcOrd="0" destOrd="0" presId="urn:microsoft.com/office/officeart/2005/8/layout/list1"/>
    <dgm:cxn modelId="{717823CB-8B8F-4E9A-959A-A359873B15CB}" type="presOf" srcId="{EC3937BF-3620-409B-8D6B-1F4B6DB430F1}" destId="{B69F5421-B916-4CF7-9A4D-08E70FCB7C01}" srcOrd="0" destOrd="0" presId="urn:microsoft.com/office/officeart/2005/8/layout/list1"/>
    <dgm:cxn modelId="{CF361AD0-8A66-4EE7-9F3F-5D1E5DD472EB}" type="presOf" srcId="{D4ED3FFB-E69E-4D32-BB37-BE34BB17E11C}" destId="{2D202ED3-DEAF-4190-9A58-8B1C3514CFCE}" srcOrd="0" destOrd="0" presId="urn:microsoft.com/office/officeart/2005/8/layout/list1"/>
    <dgm:cxn modelId="{E9AAD2D2-3DBC-4CDD-8FAF-7D02CFF57D02}" type="presOf" srcId="{82CDCE1D-EEDA-46A3-BF41-4FAF21DD1E22}" destId="{B69F5421-B916-4CF7-9A4D-08E70FCB7C01}" srcOrd="0" destOrd="2" presId="urn:microsoft.com/office/officeart/2005/8/layout/list1"/>
    <dgm:cxn modelId="{D5868BF4-965D-4865-BFB3-F18547FF6F30}" type="presOf" srcId="{C465F878-4E2A-4C36-AE7F-BB5D4A3D5377}" destId="{B0E5C937-E773-4AC7-805C-99EAD29B9510}" srcOrd="1" destOrd="0" presId="urn:microsoft.com/office/officeart/2005/8/layout/list1"/>
    <dgm:cxn modelId="{CF564702-C202-4220-B94A-CB07AF3CA174}" type="presParOf" srcId="{83F9CF89-6A28-474D-86FB-FBFFD668949A}" destId="{DA63ADEA-6FAD-4357-AB15-42A1CE649FC6}" srcOrd="0" destOrd="0" presId="urn:microsoft.com/office/officeart/2005/8/layout/list1"/>
    <dgm:cxn modelId="{4580B47E-8BF2-4D21-8CD0-9A7EC6458023}" type="presParOf" srcId="{DA63ADEA-6FAD-4357-AB15-42A1CE649FC6}" destId="{13F4CE3C-01D8-4F7C-8FDF-8C2185B5983D}" srcOrd="0" destOrd="0" presId="urn:microsoft.com/office/officeart/2005/8/layout/list1"/>
    <dgm:cxn modelId="{B2BA6A1D-8D7F-4E7C-BF71-28390C7107E3}" type="presParOf" srcId="{DA63ADEA-6FAD-4357-AB15-42A1CE649FC6}" destId="{B0E5C937-E773-4AC7-805C-99EAD29B9510}" srcOrd="1" destOrd="0" presId="urn:microsoft.com/office/officeart/2005/8/layout/list1"/>
    <dgm:cxn modelId="{E86CAC83-00B6-4B40-89F7-996EE8DA2098}" type="presParOf" srcId="{83F9CF89-6A28-474D-86FB-FBFFD668949A}" destId="{1AD95ABF-EE32-4AED-8090-39A845CE7863}" srcOrd="1" destOrd="0" presId="urn:microsoft.com/office/officeart/2005/8/layout/list1"/>
    <dgm:cxn modelId="{D1F56405-980F-4D02-B01D-7ED5AD48A403}" type="presParOf" srcId="{83F9CF89-6A28-474D-86FB-FBFFD668949A}" destId="{1C5F8864-43F4-4F0D-A4FA-AD1962B2FCEA}" srcOrd="2" destOrd="0" presId="urn:microsoft.com/office/officeart/2005/8/layout/list1"/>
    <dgm:cxn modelId="{A863548F-3668-4DEF-A073-AC69225C9FDD}" type="presParOf" srcId="{83F9CF89-6A28-474D-86FB-FBFFD668949A}" destId="{08288D2D-9BB8-410E-AEF2-84E67D31F835}" srcOrd="3" destOrd="0" presId="urn:microsoft.com/office/officeart/2005/8/layout/list1"/>
    <dgm:cxn modelId="{3346FE6E-BDAA-4E23-B6A7-3571699BDF7F}" type="presParOf" srcId="{83F9CF89-6A28-474D-86FB-FBFFD668949A}" destId="{6C73CD09-78A9-48FF-A090-77389A77ED6F}" srcOrd="4" destOrd="0" presId="urn:microsoft.com/office/officeart/2005/8/layout/list1"/>
    <dgm:cxn modelId="{7C95928C-154C-447D-87DA-5A0132472B11}" type="presParOf" srcId="{6C73CD09-78A9-48FF-A090-77389A77ED6F}" destId="{2D202ED3-DEAF-4190-9A58-8B1C3514CFCE}" srcOrd="0" destOrd="0" presId="urn:microsoft.com/office/officeart/2005/8/layout/list1"/>
    <dgm:cxn modelId="{BA1DFF10-F1F4-426E-A2C0-F3310D45EB0C}" type="presParOf" srcId="{6C73CD09-78A9-48FF-A090-77389A77ED6F}" destId="{F27F1090-3840-45C7-A557-C22AC1B89F23}" srcOrd="1" destOrd="0" presId="urn:microsoft.com/office/officeart/2005/8/layout/list1"/>
    <dgm:cxn modelId="{1A23E54C-96E0-416C-9EA1-37F73CEFCA65}" type="presParOf" srcId="{83F9CF89-6A28-474D-86FB-FBFFD668949A}" destId="{BFFEA18F-463F-40F7-8FE2-3BFD6E5EDCC0}" srcOrd="5" destOrd="0" presId="urn:microsoft.com/office/officeart/2005/8/layout/list1"/>
    <dgm:cxn modelId="{D3E65E8A-65A2-4EAF-9B2F-2C57693D85C5}" type="presParOf" srcId="{83F9CF89-6A28-474D-86FB-FBFFD668949A}" destId="{B69F5421-B916-4CF7-9A4D-08E70FCB7C0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AA3A2-D4D2-4C0E-985E-C42C943F6C64}">
      <dsp:nvSpPr>
        <dsp:cNvPr id="0" name=""/>
        <dsp:cNvSpPr/>
      </dsp:nvSpPr>
      <dsp:spPr>
        <a:xfrm>
          <a:off x="0" y="93605"/>
          <a:ext cx="4231481"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err="1"/>
            <a:t>Presentacional</a:t>
          </a:r>
          <a:endParaRPr lang="en-US" sz="2200" kern="1200" dirty="0">
            <a:latin typeface="Calibri" panose="020F0502020204030204" pitchFamily="34" charset="0"/>
            <a:cs typeface="Calibri" panose="020F0502020204030204" pitchFamily="34" charset="0"/>
          </a:endParaRPr>
        </a:p>
      </dsp:txBody>
      <dsp:txXfrm>
        <a:off x="25759" y="119364"/>
        <a:ext cx="4179963" cy="476152"/>
      </dsp:txXfrm>
    </dsp:sp>
    <dsp:sp modelId="{4B4F7D98-2FDB-4FBB-A5CC-553ABBF3F5F7}">
      <dsp:nvSpPr>
        <dsp:cNvPr id="0" name=""/>
        <dsp:cNvSpPr/>
      </dsp:nvSpPr>
      <dsp:spPr>
        <a:xfrm>
          <a:off x="0" y="614274"/>
          <a:ext cx="4231481" cy="97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Controlar los efectos estilísticos y tipográficos. Asociado con editores WYSIWYG («Lo que ves es lo que obtienes»).</a:t>
          </a:r>
          <a:endParaRPr lang="en-US" sz="1700" kern="1200" dirty="0">
            <a:latin typeface="Calibri" panose="020F0502020204030204" pitchFamily="34" charset="0"/>
            <a:cs typeface="Calibri" panose="020F0502020204030204" pitchFamily="34" charset="0"/>
          </a:endParaRPr>
        </a:p>
      </dsp:txBody>
      <dsp:txXfrm>
        <a:off x="0" y="614274"/>
        <a:ext cx="4231481" cy="979110"/>
      </dsp:txXfrm>
    </dsp:sp>
    <dsp:sp modelId="{D4FE6E86-4781-4D4C-B06F-2531E4D142B0}">
      <dsp:nvSpPr>
        <dsp:cNvPr id="0" name=""/>
        <dsp:cNvSpPr/>
      </dsp:nvSpPr>
      <dsp:spPr>
        <a:xfrm>
          <a:off x="0" y="1593385"/>
          <a:ext cx="4231481" cy="527670"/>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Procesal (</a:t>
          </a:r>
          <a:r>
            <a:rPr lang="en-GB" sz="2200" kern="1200" dirty="0">
              <a:latin typeface="Calibri" panose="020F0502020204030204" pitchFamily="34" charset="0"/>
              <a:cs typeface="Calibri" panose="020F0502020204030204" pitchFamily="34" charset="0"/>
            </a:rPr>
            <a:t>Procedural)</a:t>
          </a:r>
          <a:endParaRPr lang="en-US" sz="2200" kern="1200" dirty="0">
            <a:latin typeface="Calibri" panose="020F0502020204030204" pitchFamily="34" charset="0"/>
            <a:cs typeface="Calibri" panose="020F0502020204030204" pitchFamily="34" charset="0"/>
          </a:endParaRPr>
        </a:p>
      </dsp:txBody>
      <dsp:txXfrm>
        <a:off x="25759" y="1619144"/>
        <a:ext cx="4179963" cy="476152"/>
      </dsp:txXfrm>
    </dsp:sp>
    <dsp:sp modelId="{4B231B4F-3973-4B7A-BE38-D739BCFCBEEC}">
      <dsp:nvSpPr>
        <dsp:cNvPr id="0" name=""/>
        <dsp:cNvSpPr/>
      </dsp:nvSpPr>
      <dsp:spPr>
        <a:xfrm>
          <a:off x="0" y="2121055"/>
          <a:ext cx="4231481" cy="97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Instrucciones especiales aplicadas al texto para formatearlo (el marcado de presentación a menudo se almacena en formato de procedimiento)</a:t>
          </a:r>
          <a:endParaRPr lang="en-US" sz="1700" kern="1200" dirty="0">
            <a:latin typeface="Calibri" panose="020F0502020204030204" pitchFamily="34" charset="0"/>
            <a:cs typeface="Calibri" panose="020F0502020204030204" pitchFamily="34" charset="0"/>
          </a:endParaRPr>
        </a:p>
      </dsp:txBody>
      <dsp:txXfrm>
        <a:off x="0" y="2121055"/>
        <a:ext cx="4231481" cy="979110"/>
      </dsp:txXfrm>
    </dsp:sp>
    <dsp:sp modelId="{34B4E5F2-CEA9-4B82-95CC-886EE3B8056A}">
      <dsp:nvSpPr>
        <dsp:cNvPr id="0" name=""/>
        <dsp:cNvSpPr/>
      </dsp:nvSpPr>
      <dsp:spPr>
        <a:xfrm>
          <a:off x="0" y="3100165"/>
          <a:ext cx="4231481" cy="52767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s-ES" sz="2200" kern="1200" dirty="0"/>
            <a:t>Descriptivo</a:t>
          </a:r>
          <a:endParaRPr lang="en-US" sz="2200" kern="1200" dirty="0">
            <a:latin typeface="Calibri" panose="020F0502020204030204" pitchFamily="34" charset="0"/>
            <a:cs typeface="Calibri" panose="020F0502020204030204" pitchFamily="34" charset="0"/>
          </a:endParaRPr>
        </a:p>
      </dsp:txBody>
      <dsp:txXfrm>
        <a:off x="25759" y="3125924"/>
        <a:ext cx="4179963" cy="476152"/>
      </dsp:txXfrm>
    </dsp:sp>
    <dsp:sp modelId="{71C494A1-952C-4940-9984-110BE7F4A431}">
      <dsp:nvSpPr>
        <dsp:cNvPr id="0" name=""/>
        <dsp:cNvSpPr/>
      </dsp:nvSpPr>
      <dsp:spPr>
        <a:xfrm>
          <a:off x="0" y="3627835"/>
          <a:ext cx="4231481" cy="1206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35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s-ES" sz="1700" kern="1200" dirty="0"/>
            <a:t>(También marcado «semántico» o «genérico») Describe las estructuras lógicas y semánticas del texto. Presentación aplicada en un proceso independiente.</a:t>
          </a:r>
          <a:endParaRPr lang="en-US" sz="1700" kern="1200" dirty="0">
            <a:latin typeface="Calibri" panose="020F0502020204030204" pitchFamily="34" charset="0"/>
            <a:cs typeface="Calibri" panose="020F0502020204030204" pitchFamily="34" charset="0"/>
          </a:endParaRPr>
        </a:p>
      </dsp:txBody>
      <dsp:txXfrm>
        <a:off x="0" y="3627835"/>
        <a:ext cx="4231481" cy="1206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F8864-43F4-4F0D-A4FA-AD1962B2FCEA}">
      <dsp:nvSpPr>
        <dsp:cNvPr id="0" name=""/>
        <dsp:cNvSpPr/>
      </dsp:nvSpPr>
      <dsp:spPr>
        <a:xfrm>
          <a:off x="0" y="938269"/>
          <a:ext cx="7141882" cy="6300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E5C937-E773-4AC7-805C-99EAD29B9510}">
      <dsp:nvSpPr>
        <dsp:cNvPr id="0" name=""/>
        <dsp:cNvSpPr/>
      </dsp:nvSpPr>
      <dsp:spPr>
        <a:xfrm>
          <a:off x="357094" y="569268"/>
          <a:ext cx="4999317" cy="738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62" tIns="0" rIns="188962" bIns="0" numCol="1" spcCol="1270" anchor="ctr" anchorCtr="0">
          <a:noAutofit/>
        </a:bodyPr>
        <a:lstStyle/>
        <a:p>
          <a:pPr marL="0" lvl="0" indent="0" algn="l" defTabSz="1111250">
            <a:lnSpc>
              <a:spcPct val="90000"/>
            </a:lnSpc>
            <a:spcBef>
              <a:spcPct val="0"/>
            </a:spcBef>
            <a:spcAft>
              <a:spcPct val="35000"/>
            </a:spcAft>
            <a:buNone/>
          </a:pPr>
          <a:r>
            <a:rPr lang="en-GB" sz="2500" kern="1200"/>
            <a:t>Implicit/Explicit code</a:t>
          </a:r>
          <a:endParaRPr lang="en-US" sz="2500" kern="1200"/>
        </a:p>
      </dsp:txBody>
      <dsp:txXfrm>
        <a:off x="393120" y="605294"/>
        <a:ext cx="4927265" cy="665948"/>
      </dsp:txXfrm>
    </dsp:sp>
    <dsp:sp modelId="{B69F5421-B916-4CF7-9A4D-08E70FCB7C01}">
      <dsp:nvSpPr>
        <dsp:cNvPr id="0" name=""/>
        <dsp:cNvSpPr/>
      </dsp:nvSpPr>
      <dsp:spPr>
        <a:xfrm>
          <a:off x="0" y="2072269"/>
          <a:ext cx="7141882" cy="40162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4289" tIns="520700" rIns="554289" bIns="177800" numCol="1" spcCol="1270" anchor="t" anchorCtr="0">
          <a:noAutofit/>
        </a:bodyPr>
        <a:lstStyle/>
        <a:p>
          <a:pPr marL="228600" lvl="1" indent="-228600" algn="l" defTabSz="1111250">
            <a:lnSpc>
              <a:spcPct val="90000"/>
            </a:lnSpc>
            <a:spcBef>
              <a:spcPct val="0"/>
            </a:spcBef>
            <a:spcAft>
              <a:spcPct val="15000"/>
            </a:spcAft>
            <a:buChar char="•"/>
          </a:pPr>
          <a:r>
            <a:rPr lang="es-ES" sz="2500" kern="1200" dirty="0"/>
            <a:t>La cursiva, por ejemplo, puede significar muchas cosas:</a:t>
          </a:r>
          <a:endParaRPr lang="en-US" sz="2500" kern="1200" dirty="0">
            <a:latin typeface="Calibri" panose="020F0502020204030204" pitchFamily="34" charset="0"/>
            <a:cs typeface="Calibri" panose="020F0502020204030204" pitchFamily="34" charset="0"/>
          </a:endParaRPr>
        </a:p>
        <a:p>
          <a:pPr marL="228600" lvl="1" indent="-228600" algn="l" defTabSz="1111250">
            <a:lnSpc>
              <a:spcPct val="90000"/>
            </a:lnSpc>
            <a:spcBef>
              <a:spcPct val="0"/>
            </a:spcBef>
            <a:spcAft>
              <a:spcPct val="15000"/>
            </a:spcAft>
            <a:buChar char="•"/>
          </a:pPr>
          <a:r>
            <a:rPr lang="es-ES" sz="2500" kern="1200" dirty="0"/>
            <a:t>Barry Ife. </a:t>
          </a:r>
          <a:r>
            <a:rPr lang="es-ES" sz="2500" i="1" kern="1200" dirty="0"/>
            <a:t>¿Fue la novela una invención española? </a:t>
          </a:r>
          <a:r>
            <a:rPr lang="es-ES" sz="2500" kern="1200" dirty="0" err="1"/>
            <a:t>Canning</a:t>
          </a:r>
          <a:r>
            <a:rPr lang="es-ES" sz="2500" kern="1200" dirty="0"/>
            <a:t> House, 2002. </a:t>
          </a:r>
          <a:endParaRPr lang="en-US" sz="2500" kern="1200" dirty="0">
            <a:latin typeface="Calibri" panose="020F0502020204030204" pitchFamily="34" charset="0"/>
            <a:cs typeface="Calibri" panose="020F0502020204030204" pitchFamily="34" charset="0"/>
          </a:endParaRPr>
        </a:p>
        <a:p>
          <a:pPr marL="228600" lvl="1" indent="-228600" algn="l" defTabSz="1111250">
            <a:lnSpc>
              <a:spcPct val="90000"/>
            </a:lnSpc>
            <a:spcBef>
              <a:spcPct val="0"/>
            </a:spcBef>
            <a:spcAft>
              <a:spcPct val="15000"/>
            </a:spcAft>
            <a:buChar char="•"/>
          </a:pPr>
          <a:r>
            <a:rPr lang="es-ES" sz="2500" kern="1200" dirty="0"/>
            <a:t>O, dicho de otro modo: </a:t>
          </a:r>
          <a:r>
            <a:rPr lang="es-ES" sz="2500" i="1" kern="1200" dirty="0" err="1"/>
            <a:t>Mens</a:t>
          </a:r>
          <a:r>
            <a:rPr lang="es-ES" sz="2500" i="1" kern="1200" dirty="0"/>
            <a:t> sana in corpore sano</a:t>
          </a:r>
          <a:r>
            <a:rPr lang="es-ES" sz="2500" kern="1200" dirty="0"/>
            <a:t>, una mente sana requiere un cuerpo sano. </a:t>
          </a:r>
          <a:endParaRPr lang="en-US" sz="2500" kern="1200" dirty="0">
            <a:latin typeface="Calibri" panose="020F0502020204030204" pitchFamily="34" charset="0"/>
            <a:cs typeface="Calibri" panose="020F0502020204030204" pitchFamily="34" charset="0"/>
          </a:endParaRPr>
        </a:p>
        <a:p>
          <a:pPr marL="228600" lvl="1" indent="-228600" algn="l" defTabSz="1111250">
            <a:lnSpc>
              <a:spcPct val="90000"/>
            </a:lnSpc>
            <a:spcBef>
              <a:spcPct val="0"/>
            </a:spcBef>
            <a:spcAft>
              <a:spcPct val="15000"/>
            </a:spcAft>
            <a:buChar char="•"/>
          </a:pPr>
          <a:r>
            <a:rPr lang="es-ES" sz="2500" kern="1200" dirty="0"/>
            <a:t>La teoría de los humores es, ante todo, una explicación </a:t>
          </a:r>
          <a:r>
            <a:rPr lang="es-ES" sz="2500" i="1" kern="1200" dirty="0"/>
            <a:t>fisiológica</a:t>
          </a:r>
          <a:r>
            <a:rPr lang="es-ES" sz="2500" kern="1200" dirty="0"/>
            <a:t>.</a:t>
          </a:r>
          <a:endParaRPr lang="en-US" sz="2500" kern="1200" dirty="0">
            <a:latin typeface="Calibri" panose="020F0502020204030204" pitchFamily="34" charset="0"/>
            <a:cs typeface="Calibri" panose="020F0502020204030204" pitchFamily="34" charset="0"/>
          </a:endParaRPr>
        </a:p>
      </dsp:txBody>
      <dsp:txXfrm>
        <a:off x="0" y="2072269"/>
        <a:ext cx="7141882" cy="4016250"/>
      </dsp:txXfrm>
    </dsp:sp>
    <dsp:sp modelId="{F27F1090-3840-45C7-A557-C22AC1B89F23}">
      <dsp:nvSpPr>
        <dsp:cNvPr id="0" name=""/>
        <dsp:cNvSpPr/>
      </dsp:nvSpPr>
      <dsp:spPr>
        <a:xfrm>
          <a:off x="357094" y="1703269"/>
          <a:ext cx="4999317" cy="73800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962" tIns="0" rIns="188962" bIns="0" numCol="1" spcCol="1270" anchor="ctr" anchorCtr="0">
          <a:noAutofit/>
        </a:bodyPr>
        <a:lstStyle/>
        <a:p>
          <a:pPr marL="0" lvl="0" indent="0" algn="l" defTabSz="1111250">
            <a:lnSpc>
              <a:spcPct val="90000"/>
            </a:lnSpc>
            <a:spcBef>
              <a:spcPct val="0"/>
            </a:spcBef>
            <a:spcAft>
              <a:spcPct val="35000"/>
            </a:spcAft>
            <a:buNone/>
          </a:pPr>
          <a:r>
            <a:rPr lang="en-GB" sz="2500" kern="1200"/>
            <a:t>Machine/human interpretation</a:t>
          </a:r>
          <a:endParaRPr lang="en-US" sz="2500" kern="1200"/>
        </a:p>
      </dsp:txBody>
      <dsp:txXfrm>
        <a:off x="393120" y="1739295"/>
        <a:ext cx="4927265" cy="6659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09A97-2A0A-43EF-833C-C44DEFE6ED15}" type="datetimeFigureOut">
              <a:rPr lang="en-GB" smtClean="0"/>
              <a:t>23/02/2026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66B4DF-7FCF-444A-8DD9-30086C4B7D7D}" type="slidenum">
              <a:rPr lang="en-GB" smtClean="0"/>
              <a:t>‹#›</a:t>
            </a:fld>
            <a:endParaRPr lang="en-GB"/>
          </a:p>
        </p:txBody>
      </p:sp>
    </p:spTree>
    <p:extLst>
      <p:ext uri="{BB962C8B-B14F-4D97-AF65-F5344CB8AC3E}">
        <p14:creationId xmlns:p14="http://schemas.microsoft.com/office/powerpoint/2010/main" val="286741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r>
              <a:rPr lang="es-ES" baseline="0" dirty="0"/>
              <a:t>https://en.wikipedia.org/wiki/File:Escribano.jpg</a:t>
            </a:r>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4</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15</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561070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17</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18</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19</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https://www.seobility.net/es/wiki/Lenguaje_de_marcado</a:t>
            </a:r>
          </a:p>
        </p:txBody>
      </p:sp>
      <p:sp>
        <p:nvSpPr>
          <p:cNvPr id="4" name="Slide Number Placeholder 3"/>
          <p:cNvSpPr>
            <a:spLocks noGrp="1"/>
          </p:cNvSpPr>
          <p:nvPr>
            <p:ph type="sldNum" sz="quarter" idx="5"/>
          </p:nvPr>
        </p:nvSpPr>
        <p:spPr/>
        <p:txBody>
          <a:bodyPr/>
          <a:lstStyle/>
          <a:p>
            <a:fld id="{6E66B4DF-7FCF-444A-8DD9-30086C4B7D7D}" type="slidenum">
              <a:rPr lang="en-GB" smtClean="0"/>
              <a:t>20</a:t>
            </a:fld>
            <a:endParaRPr lang="en-GB"/>
          </a:p>
        </p:txBody>
      </p:sp>
    </p:spTree>
    <p:extLst>
      <p:ext uri="{BB962C8B-B14F-4D97-AF65-F5344CB8AC3E}">
        <p14:creationId xmlns:p14="http://schemas.microsoft.com/office/powerpoint/2010/main" val="600728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s-ES" baseline="0" dirty="0"/>
              <a:t>https://www.quora.com/What-is-the-relationship-between-XHTML-and-XML</a:t>
            </a:r>
          </a:p>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21</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2800" dirty="0">
                <a:latin typeface="Calibri" panose="020F0502020204030204" pitchFamily="34" charset="0"/>
                <a:cs typeface="Calibri" panose="020F0502020204030204" pitchFamily="34" charset="0"/>
              </a:rPr>
              <a:t>Benefits:</a:t>
            </a:r>
          </a:p>
          <a:p>
            <a:pPr lvl="1"/>
            <a:r>
              <a:rPr lang="en-GB" sz="2400" dirty="0">
                <a:latin typeface="Calibri" panose="020F0502020204030204" pitchFamily="34" charset="0"/>
                <a:cs typeface="Calibri" panose="020F0502020204030204" pitchFamily="34" charset="0"/>
              </a:rPr>
              <a:t>Separation between content and design</a:t>
            </a:r>
          </a:p>
          <a:p>
            <a:pPr lvl="1"/>
            <a:r>
              <a:rPr lang="en-GB" sz="2400" dirty="0">
                <a:latin typeface="Calibri" panose="020F0502020204030204" pitchFamily="34" charset="0"/>
                <a:cs typeface="Calibri" panose="020F0502020204030204" pitchFamily="34" charset="0"/>
              </a:rPr>
              <a:t>Flexible and rigorous</a:t>
            </a:r>
          </a:p>
          <a:p>
            <a:pPr lvl="1"/>
            <a:r>
              <a:rPr lang="en-GB" sz="2400" dirty="0">
                <a:latin typeface="Calibri" panose="020F0502020204030204" pitchFamily="34" charset="0"/>
                <a:cs typeface="Calibri" panose="020F0502020204030204" pitchFamily="34" charset="0"/>
              </a:rPr>
              <a:t>Hardware independent</a:t>
            </a:r>
          </a:p>
          <a:p>
            <a:pPr lvl="1"/>
            <a:r>
              <a:rPr lang="en-GB" sz="2400" dirty="0">
                <a:latin typeface="Calibri" panose="020F0502020204030204" pitchFamily="34" charset="0"/>
                <a:cs typeface="Calibri" panose="020F0502020204030204" pitchFamily="34" charset="0"/>
              </a:rPr>
              <a:t>Software independent</a:t>
            </a:r>
          </a:p>
          <a:p>
            <a:pPr lvl="1"/>
            <a:r>
              <a:rPr lang="en-GB" sz="2400" dirty="0">
                <a:latin typeface="Calibri" panose="020F0502020204030204" pitchFamily="34" charset="0"/>
                <a:cs typeface="Calibri" panose="020F0502020204030204" pitchFamily="34" charset="0"/>
              </a:rPr>
              <a:t>Preservation</a:t>
            </a:r>
          </a:p>
          <a:p>
            <a:r>
              <a:rPr lang="en-GB" sz="2800" dirty="0">
                <a:latin typeface="Calibri" panose="020F0502020204030204" pitchFamily="34" charset="0"/>
                <a:cs typeface="Calibri" panose="020F0502020204030204" pitchFamily="34" charset="0"/>
              </a:rPr>
              <a:t>Limitations:</a:t>
            </a:r>
          </a:p>
          <a:p>
            <a:pPr lvl="1"/>
            <a:r>
              <a:rPr lang="en-GB" sz="2400" dirty="0">
                <a:latin typeface="Calibri" panose="020F0502020204030204" pitchFamily="34" charset="0"/>
                <a:cs typeface="Calibri" panose="020F0502020204030204" pitchFamily="34" charset="0"/>
              </a:rPr>
              <a:t>Too flexible</a:t>
            </a:r>
          </a:p>
          <a:p>
            <a:pPr lvl="1"/>
            <a:r>
              <a:rPr lang="en-GB" sz="2400" dirty="0">
                <a:latin typeface="Calibri" panose="020F0502020204030204" pitchFamily="34" charset="0"/>
                <a:cs typeface="Calibri" panose="020F0502020204030204" pitchFamily="34" charset="0"/>
              </a:rPr>
              <a:t>Too complex</a:t>
            </a:r>
            <a:endParaRPr lang="es-ES" sz="1200" dirty="0">
              <a:latin typeface="Calibri" panose="020F0502020204030204" pitchFamily="34" charset="0"/>
              <a:cs typeface="Calibri" panose="020F0502020204030204" pitchFamily="34" charset="0"/>
              <a:sym typeface="Verdana" pitchFamily="34" charset="0"/>
            </a:endParaRPr>
          </a:p>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22</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35903-DF20-B288-9D85-E5AE16D03B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7CA4BA-5C60-A20C-4776-C56B3A01FFA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8386F7B6-6C3A-4FA5-27F8-9E0369B5CBA1}"/>
              </a:ext>
            </a:extLst>
          </p:cNvPr>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a:extLst>
              <a:ext uri="{FF2B5EF4-FFF2-40B4-BE49-F238E27FC236}">
                <a16:creationId xmlns:a16="http://schemas.microsoft.com/office/drawing/2014/main" id="{5BBC8113-8693-1931-E46C-71580C870C7C}"/>
              </a:ext>
            </a:extLst>
          </p:cNvPr>
          <p:cNvSpPr>
            <a:spLocks noGrp="1"/>
          </p:cNvSpPr>
          <p:nvPr>
            <p:ph type="sldNum" sz="quarter" idx="10"/>
          </p:nvPr>
        </p:nvSpPr>
        <p:spPr/>
        <p:txBody>
          <a:bodyPr/>
          <a:lstStyle/>
          <a:p>
            <a:fld id="{271D526E-62BA-4F18-B951-05D0D260053F}" type="slidenum">
              <a:rPr lang="en-GB" smtClean="0">
                <a:solidFill>
                  <a:prstClr val="black"/>
                </a:solidFill>
              </a:rPr>
              <a:pPr/>
              <a:t>24</a:t>
            </a:fld>
            <a:endParaRPr lang="en-GB">
              <a:solidFill>
                <a:prstClr val="black"/>
              </a:solidFill>
            </a:endParaRPr>
          </a:p>
        </p:txBody>
      </p:sp>
    </p:spTree>
    <p:extLst>
      <p:ext uri="{BB962C8B-B14F-4D97-AF65-F5344CB8AC3E}">
        <p14:creationId xmlns:p14="http://schemas.microsoft.com/office/powerpoint/2010/main" val="16769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https://www.fixtrading.org/standards/fixml-online/</a:t>
            </a:r>
          </a:p>
        </p:txBody>
      </p:sp>
      <p:sp>
        <p:nvSpPr>
          <p:cNvPr id="4" name="Slide Number Placeholder 3"/>
          <p:cNvSpPr>
            <a:spLocks noGrp="1"/>
          </p:cNvSpPr>
          <p:nvPr>
            <p:ph type="sldNum" sz="quarter" idx="5"/>
          </p:nvPr>
        </p:nvSpPr>
        <p:spPr/>
        <p:txBody>
          <a:bodyPr/>
          <a:lstStyle/>
          <a:p>
            <a:fld id="{271D526E-62BA-4F18-B951-05D0D260053F}" type="slidenum">
              <a:rPr lang="en-GB" smtClean="0"/>
              <a:t>25</a:t>
            </a:fld>
            <a:endParaRPr lang="en-GB"/>
          </a:p>
        </p:txBody>
      </p:sp>
    </p:spTree>
    <p:extLst>
      <p:ext uri="{BB962C8B-B14F-4D97-AF65-F5344CB8AC3E}">
        <p14:creationId xmlns:p14="http://schemas.microsoft.com/office/powerpoint/2010/main" val="132846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https://en.wikipedia.org/wiki/EPUB</a:t>
            </a:r>
          </a:p>
        </p:txBody>
      </p:sp>
      <p:sp>
        <p:nvSpPr>
          <p:cNvPr id="4" name="Slide Number Placeholder 3"/>
          <p:cNvSpPr>
            <a:spLocks noGrp="1"/>
          </p:cNvSpPr>
          <p:nvPr>
            <p:ph type="sldNum" sz="quarter" idx="5"/>
          </p:nvPr>
        </p:nvSpPr>
        <p:spPr/>
        <p:txBody>
          <a:bodyPr/>
          <a:lstStyle/>
          <a:p>
            <a:fld id="{271D526E-62BA-4F18-B951-05D0D260053F}" type="slidenum">
              <a:rPr lang="en-GB" smtClean="0"/>
              <a:t>26</a:t>
            </a:fld>
            <a:endParaRPr lang="en-GB"/>
          </a:p>
        </p:txBody>
      </p:sp>
    </p:spTree>
    <p:extLst>
      <p:ext uri="{BB962C8B-B14F-4D97-AF65-F5344CB8AC3E}">
        <p14:creationId xmlns:p14="http://schemas.microsoft.com/office/powerpoint/2010/main" val="381246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https://en.wikipedia.org/wiki/Geography_Markup_Language</a:t>
            </a:r>
          </a:p>
        </p:txBody>
      </p:sp>
      <p:sp>
        <p:nvSpPr>
          <p:cNvPr id="4" name="Slide Number Placeholder 3"/>
          <p:cNvSpPr>
            <a:spLocks noGrp="1"/>
          </p:cNvSpPr>
          <p:nvPr>
            <p:ph type="sldNum" sz="quarter" idx="5"/>
          </p:nvPr>
        </p:nvSpPr>
        <p:spPr/>
        <p:txBody>
          <a:bodyPr/>
          <a:lstStyle/>
          <a:p>
            <a:fld id="{271D526E-62BA-4F18-B951-05D0D260053F}" type="slidenum">
              <a:rPr lang="en-GB" smtClean="0"/>
              <a:t>28</a:t>
            </a:fld>
            <a:endParaRPr lang="en-GB"/>
          </a:p>
        </p:txBody>
      </p:sp>
    </p:spTree>
    <p:extLst>
      <p:ext uri="{BB962C8B-B14F-4D97-AF65-F5344CB8AC3E}">
        <p14:creationId xmlns:p14="http://schemas.microsoft.com/office/powerpoint/2010/main" val="1063240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https://github.com/Tradeshift/tradeshift-ubl-examples/commit/d245be0286ac0d916a923a045359930c8bc1779f</a:t>
            </a:r>
          </a:p>
        </p:txBody>
      </p:sp>
      <p:sp>
        <p:nvSpPr>
          <p:cNvPr id="4" name="Slide Number Placeholder 3"/>
          <p:cNvSpPr>
            <a:spLocks noGrp="1"/>
          </p:cNvSpPr>
          <p:nvPr>
            <p:ph type="sldNum" sz="quarter" idx="5"/>
          </p:nvPr>
        </p:nvSpPr>
        <p:spPr/>
        <p:txBody>
          <a:bodyPr/>
          <a:lstStyle/>
          <a:p>
            <a:fld id="{271D526E-62BA-4F18-B951-05D0D260053F}" type="slidenum">
              <a:rPr lang="en-GB" smtClean="0"/>
              <a:t>29</a:t>
            </a:fld>
            <a:endParaRPr lang="en-GB"/>
          </a:p>
        </p:txBody>
      </p:sp>
    </p:spTree>
    <p:extLst>
      <p:ext uri="{BB962C8B-B14F-4D97-AF65-F5344CB8AC3E}">
        <p14:creationId xmlns:p14="http://schemas.microsoft.com/office/powerpoint/2010/main" val="1627495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dirty="0"/>
              <a:t>https://www.w3.org/2021/06/musicxml40/tutorial/hello-world/</a:t>
            </a:r>
          </a:p>
        </p:txBody>
      </p:sp>
      <p:sp>
        <p:nvSpPr>
          <p:cNvPr id="4" name="Slide Number Placeholder 3"/>
          <p:cNvSpPr>
            <a:spLocks noGrp="1"/>
          </p:cNvSpPr>
          <p:nvPr>
            <p:ph type="sldNum" sz="quarter" idx="5"/>
          </p:nvPr>
        </p:nvSpPr>
        <p:spPr/>
        <p:txBody>
          <a:bodyPr/>
          <a:lstStyle/>
          <a:p>
            <a:fld id="{271D526E-62BA-4F18-B951-05D0D260053F}" type="slidenum">
              <a:rPr lang="en-GB" smtClean="0"/>
              <a:t>31</a:t>
            </a:fld>
            <a:endParaRPr lang="en-GB"/>
          </a:p>
        </p:txBody>
      </p:sp>
    </p:spTree>
    <p:extLst>
      <p:ext uri="{BB962C8B-B14F-4D97-AF65-F5344CB8AC3E}">
        <p14:creationId xmlns:p14="http://schemas.microsoft.com/office/powerpoint/2010/main" val="2297028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bwMode="auto">
          <a:xfrm>
            <a:off x="855663" y="744538"/>
            <a:ext cx="4960937" cy="37226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GB"/>
          </a:p>
        </p:txBody>
      </p:sp>
      <p:sp>
        <p:nvSpPr>
          <p:cNvPr id="13824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altLang="en-US"/>
          </a:p>
        </p:txBody>
      </p:sp>
    </p:spTree>
    <p:extLst>
      <p:ext uri="{BB962C8B-B14F-4D97-AF65-F5344CB8AC3E}">
        <p14:creationId xmlns:p14="http://schemas.microsoft.com/office/powerpoint/2010/main" val="1947849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33</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36</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6C3FD-CE56-9D1B-C664-0EF98BBB61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FB713-6FB5-7E3F-109C-B91B4A3F20A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4A28A360-7658-C2B5-74B9-D1956F813B10}"/>
              </a:ext>
            </a:extLst>
          </p:cNvPr>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a:extLst>
              <a:ext uri="{FF2B5EF4-FFF2-40B4-BE49-F238E27FC236}">
                <a16:creationId xmlns:a16="http://schemas.microsoft.com/office/drawing/2014/main" id="{F3A7CF25-B52A-B867-98BF-8ED3A5B614A7}"/>
              </a:ext>
            </a:extLst>
          </p:cNvPr>
          <p:cNvSpPr>
            <a:spLocks noGrp="1"/>
          </p:cNvSpPr>
          <p:nvPr>
            <p:ph type="sldNum" sz="quarter" idx="10"/>
          </p:nvPr>
        </p:nvSpPr>
        <p:spPr/>
        <p:txBody>
          <a:bodyPr/>
          <a:lstStyle/>
          <a:p>
            <a:fld id="{271D526E-62BA-4F18-B951-05D0D260053F}"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347312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7371B-2211-12AE-F790-8C3CC4935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7E93DA-4A73-2EC6-B33B-B9ECF12347E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A6B6DC08-8137-BA81-15A3-C3386E120A1A}"/>
              </a:ext>
            </a:extLst>
          </p:cNvPr>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a:extLst>
              <a:ext uri="{FF2B5EF4-FFF2-40B4-BE49-F238E27FC236}">
                <a16:creationId xmlns:a16="http://schemas.microsoft.com/office/drawing/2014/main" id="{4892F0D2-D2FD-7CE4-9FB5-1BD0807E7960}"/>
              </a:ext>
            </a:extLst>
          </p:cNvPr>
          <p:cNvSpPr>
            <a:spLocks noGrp="1"/>
          </p:cNvSpPr>
          <p:nvPr>
            <p:ph type="sldNum" sz="quarter" idx="10"/>
          </p:nvPr>
        </p:nvSpPr>
        <p:spPr/>
        <p:txBody>
          <a:bodyPr/>
          <a:lstStyle/>
          <a:p>
            <a:fld id="{271D526E-62BA-4F18-B951-05D0D260053F}" type="slidenum">
              <a:rPr lang="en-GB" smtClean="0">
                <a:solidFill>
                  <a:prstClr val="black"/>
                </a:solidFill>
              </a:rPr>
              <a:pPr/>
              <a:t>7</a:t>
            </a:fld>
            <a:endParaRPr lang="en-GB">
              <a:solidFill>
                <a:prstClr val="black"/>
              </a:solidFill>
            </a:endParaRPr>
          </a:p>
        </p:txBody>
      </p:sp>
    </p:spTree>
    <p:extLst>
      <p:ext uri="{BB962C8B-B14F-4D97-AF65-F5344CB8AC3E}">
        <p14:creationId xmlns:p14="http://schemas.microsoft.com/office/powerpoint/2010/main" val="299341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8</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r>
              <a:rPr lang="es-ES" baseline="0" dirty="0"/>
              <a:t>https://www.prepressure.com/printing-dictionary/c/copyediting</a:t>
            </a:r>
          </a:p>
          <a:p>
            <a:pPr marL="171450" lvl="0" indent="-171450">
              <a:buFont typeface="Arial" pitchFamily="34" charset="0"/>
              <a:buChar char="•"/>
            </a:pPr>
            <a:r>
              <a:rPr lang="es-ES" baseline="0" dirty="0"/>
              <a:t>https://penultimateword.com/about-editing/editing-samples-before-and-after/</a:t>
            </a:r>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9</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r>
              <a:rPr lang="es-ES" baseline="0" dirty="0"/>
              <a:t>https://www.researchgate.net/figure/An-XML-Document-X-Movie-its-tree-representation-T-Movie_fig2_220283573</a:t>
            </a:r>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10</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11</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13</a:t>
            </a:fld>
            <a:endParaRPr lang="en-GB">
              <a:solidFill>
                <a:prstClr val="black"/>
              </a:solidFill>
            </a:endParaRPr>
          </a:p>
        </p:txBody>
      </p:sp>
    </p:spTree>
    <p:extLst>
      <p:ext uri="{BB962C8B-B14F-4D97-AF65-F5344CB8AC3E}">
        <p14:creationId xmlns:p14="http://schemas.microsoft.com/office/powerpoint/2010/main" val="216925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171450" lvl="0" indent="-171450">
              <a:buFont typeface="Arial" pitchFamily="34" charset="0"/>
              <a:buChar char="•"/>
            </a:pPr>
            <a:endParaRPr lang="es-ES" baseline="0" dirty="0"/>
          </a:p>
        </p:txBody>
      </p:sp>
      <p:sp>
        <p:nvSpPr>
          <p:cNvPr id="4" name="Slide Number Placeholder 3"/>
          <p:cNvSpPr>
            <a:spLocks noGrp="1"/>
          </p:cNvSpPr>
          <p:nvPr>
            <p:ph type="sldNum" sz="quarter" idx="10"/>
          </p:nvPr>
        </p:nvSpPr>
        <p:spPr/>
        <p:txBody>
          <a:bodyPr/>
          <a:lstStyle/>
          <a:p>
            <a:fld id="{271D526E-62BA-4F18-B951-05D0D260053F}" type="slidenum">
              <a:rPr lang="en-GB" smtClean="0">
                <a:solidFill>
                  <a:prstClr val="black"/>
                </a:solidFill>
              </a:rPr>
              <a:pPr/>
              <a:t>14</a:t>
            </a:fld>
            <a:endParaRPr lang="en-GB">
              <a:solidFill>
                <a:prstClr val="black"/>
              </a:solidFill>
            </a:endParaRPr>
          </a:p>
        </p:txBody>
      </p:sp>
    </p:spTree>
    <p:extLst>
      <p:ext uri="{BB962C8B-B14F-4D97-AF65-F5344CB8AC3E}">
        <p14:creationId xmlns:p14="http://schemas.microsoft.com/office/powerpoint/2010/main" val="8915179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8E00A08-D6EF-9944-AC25-6F7E873C3424}"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1A03D7C-D71E-9A47-B978-439F9D809D2D}" type="slidenum">
              <a:rPr lang="en-US" smtClean="0"/>
              <a:t>‹#›</a:t>
            </a:fld>
            <a:endParaRPr lang="en-US"/>
          </a:p>
        </p:txBody>
      </p:sp>
    </p:spTree>
    <p:extLst>
      <p:ext uri="{BB962C8B-B14F-4D97-AF65-F5344CB8AC3E}">
        <p14:creationId xmlns:p14="http://schemas.microsoft.com/office/powerpoint/2010/main" val="309947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58E00A08-D6EF-9944-AC25-6F7E873C3424}"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224903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8E00A08-D6EF-9944-AC25-6F7E873C3424}"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174487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8E00A08-D6EF-9944-AC25-6F7E873C3424}" type="datetimeFigureOut">
              <a:rPr lang="en-US" smtClean="0"/>
              <a:t>2/23/2026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2968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58E00A08-D6EF-9944-AC25-6F7E873C3424}" type="datetimeFigureOut">
              <a:rPr lang="en-US" smtClean="0"/>
              <a:t>2/23/2026</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1A03D7C-D71E-9A47-B978-439F9D809D2D}" type="slidenum">
              <a:rPr lang="en-US" smtClean="0"/>
              <a:t>‹#›</a:t>
            </a:fld>
            <a:endParaRPr lang="en-US"/>
          </a:p>
        </p:txBody>
      </p:sp>
    </p:spTree>
    <p:extLst>
      <p:ext uri="{BB962C8B-B14F-4D97-AF65-F5344CB8AC3E}">
        <p14:creationId xmlns:p14="http://schemas.microsoft.com/office/powerpoint/2010/main" val="286744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8E00A08-D6EF-9944-AC25-6F7E873C3424}"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4246012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8E00A08-D6EF-9944-AC25-6F7E873C3424}" type="datetimeFigureOut">
              <a:rPr lang="en-US" smtClean="0"/>
              <a:t>2/23/2026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A03D7C-D71E-9A47-B978-439F9D809D2D}"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181703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8E00A08-D6EF-9944-AC25-6F7E873C3424}" type="datetimeFigureOut">
              <a:rPr lang="en-US" smtClean="0"/>
              <a:t>2/23/2026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A03D7C-D71E-9A47-B978-439F9D809D2D}"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6052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E00A08-D6EF-9944-AC25-6F7E873C3424}" type="datetimeFigureOut">
              <a:rPr lang="en-US" smtClean="0"/>
              <a:t>2/23/2026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4070739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8E00A08-D6EF-9944-AC25-6F7E873C3424}" type="datetimeFigureOut">
              <a:rPr lang="en-US" smtClean="0"/>
              <a:t>2/23/2026</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197441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58E00A08-D6EF-9944-AC25-6F7E873C3424}" type="datetimeFigureOut">
              <a:rPr lang="en-US" smtClean="0"/>
              <a:t>2/23/2026</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1A03D7C-D71E-9A47-B978-439F9D809D2D}" type="slidenum">
              <a:rPr lang="en-US" smtClean="0"/>
              <a:t>‹#›</a:t>
            </a:fld>
            <a:endParaRPr lang="en-US"/>
          </a:p>
        </p:txBody>
      </p:sp>
    </p:spTree>
    <p:extLst>
      <p:ext uri="{BB962C8B-B14F-4D97-AF65-F5344CB8AC3E}">
        <p14:creationId xmlns:p14="http://schemas.microsoft.com/office/powerpoint/2010/main" val="1782365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8E00A08-D6EF-9944-AC25-6F7E873C3424}" type="datetimeFigureOut">
              <a:rPr lang="en-US" smtClean="0"/>
              <a:t>2/23/2026</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1A03D7C-D71E-9A47-B978-439F9D809D2D}" type="slidenum">
              <a:rPr lang="en-US" smtClean="0"/>
              <a:t>‹#›</a:t>
            </a:fld>
            <a:endParaRPr lang="en-US"/>
          </a:p>
        </p:txBody>
      </p:sp>
    </p:spTree>
    <p:extLst>
      <p:ext uri="{BB962C8B-B14F-4D97-AF65-F5344CB8AC3E}">
        <p14:creationId xmlns:p14="http://schemas.microsoft.com/office/powerpoint/2010/main" val="35180812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en.wikipedia.org/wiki/List_of_XML_markup_languages" TargetMode="Externa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 Id="rId9"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www.tei-c.org/index.xml"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journals.openedition.org/jtei%20/811"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http://www.people.virginia.edu/~dg6n/classes/0405.1.fall.mdst110/lectures/pictures/wang_brochure_page.jp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F798-295E-421B-353D-29A95427E91C}"/>
              </a:ext>
            </a:extLst>
          </p:cNvPr>
          <p:cNvSpPr>
            <a:spLocks noGrp="1"/>
          </p:cNvSpPr>
          <p:nvPr>
            <p:ph type="ctrTitle"/>
          </p:nvPr>
        </p:nvSpPr>
        <p:spPr>
          <a:xfrm>
            <a:off x="1428077" y="1399032"/>
            <a:ext cx="9604488" cy="3035808"/>
          </a:xfrm>
        </p:spPr>
        <p:txBody>
          <a:bodyPr/>
          <a:lstStyle/>
          <a:p>
            <a:r>
              <a:rPr lang="es-ES" sz="7200" dirty="0"/>
              <a:t>Textos digitales: representación, marcado y análisis</a:t>
            </a:r>
          </a:p>
        </p:txBody>
      </p:sp>
      <p:sp>
        <p:nvSpPr>
          <p:cNvPr id="3" name="Subtitle 2">
            <a:extLst>
              <a:ext uri="{FF2B5EF4-FFF2-40B4-BE49-F238E27FC236}">
                <a16:creationId xmlns:a16="http://schemas.microsoft.com/office/drawing/2014/main" id="{96521AC8-35B2-D7B9-21AE-0FB878B2D943}"/>
              </a:ext>
            </a:extLst>
          </p:cNvPr>
          <p:cNvSpPr>
            <a:spLocks noGrp="1"/>
          </p:cNvSpPr>
          <p:nvPr>
            <p:ph type="subTitle" idx="1"/>
          </p:nvPr>
        </p:nvSpPr>
        <p:spPr>
          <a:xfrm>
            <a:off x="1261095" y="4783567"/>
            <a:ext cx="8693938" cy="1537720"/>
          </a:xfrm>
        </p:spPr>
        <p:txBody>
          <a:bodyPr>
            <a:normAutofit/>
          </a:bodyPr>
          <a:lstStyle/>
          <a:p>
            <a:r>
              <a:rPr lang="en-US" dirty="0"/>
              <a:t>Paul Spence, King’s College London</a:t>
            </a:r>
          </a:p>
          <a:p>
            <a:endParaRPr lang="en-US" sz="800" dirty="0"/>
          </a:p>
          <a:p>
            <a:r>
              <a:rPr lang="en-US" i="1" dirty="0"/>
              <a:t>Taller </a:t>
            </a:r>
            <a:r>
              <a:rPr lang="en-US" i="1" dirty="0" err="1"/>
              <a:t>en</a:t>
            </a:r>
            <a:r>
              <a:rPr lang="en-US" i="1" dirty="0"/>
              <a:t> </a:t>
            </a:r>
            <a:r>
              <a:rPr lang="en-GB" i="1" dirty="0" err="1"/>
              <a:t>Universitat</a:t>
            </a:r>
            <a:r>
              <a:rPr lang="en-GB" i="1" dirty="0"/>
              <a:t> </a:t>
            </a:r>
            <a:r>
              <a:rPr lang="en-GB" i="1" dirty="0" err="1"/>
              <a:t>Politècnica</a:t>
            </a:r>
            <a:r>
              <a:rPr lang="en-GB" i="1" dirty="0"/>
              <a:t> de València 2026</a:t>
            </a:r>
            <a:endParaRPr lang="en-US" i="1" dirty="0"/>
          </a:p>
        </p:txBody>
      </p:sp>
    </p:spTree>
    <p:extLst>
      <p:ext uri="{BB962C8B-B14F-4D97-AF65-F5344CB8AC3E}">
        <p14:creationId xmlns:p14="http://schemas.microsoft.com/office/powerpoint/2010/main" val="3082436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556270" y="1036589"/>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¿Qué es el marcado 3?</a:t>
            </a:r>
          </a:p>
        </p:txBody>
      </p:sp>
      <p:sp>
        <p:nvSpPr>
          <p:cNvPr id="24580" name="Rectangle 4"/>
          <p:cNvSpPr>
            <a:spLocks noGrp="1" noChangeArrowheads="1"/>
          </p:cNvSpPr>
          <p:nvPr>
            <p:ph idx="1"/>
          </p:nvPr>
        </p:nvSpPr>
        <p:spPr>
          <a:xfrm>
            <a:off x="720066" y="2036652"/>
            <a:ext cx="3672408" cy="4321795"/>
          </a:xfrm>
          <a:solidFill>
            <a:schemeClr val="bg1"/>
          </a:solidFill>
        </p:spPr>
        <p:txBody>
          <a:bodyPr>
            <a:normAutofit fontScale="70000" lnSpcReduction="20000"/>
          </a:bodyPr>
          <a:lstStyle/>
          <a:p>
            <a:pPr marL="341313" indent="-341313">
              <a:spcBef>
                <a:spcPts val="600"/>
              </a:spcBef>
            </a:pPr>
            <a:endParaRPr lang="es-ES" dirty="0">
              <a:latin typeface="Verdana" pitchFamily="34" charset="0"/>
              <a:sym typeface="Verdana" pitchFamily="34" charset="0"/>
            </a:endParaRPr>
          </a:p>
          <a:p>
            <a:r>
              <a:rPr lang="en-GB" sz="2800" dirty="0">
                <a:latin typeface="Calibri" panose="020F0502020204030204" pitchFamily="34" charset="0"/>
                <a:cs typeface="Calibri" panose="020F0502020204030204" pitchFamily="34" charset="0"/>
              </a:rPr>
              <a:t>‘</a:t>
            </a:r>
            <a:r>
              <a:rPr lang="en-GB" sz="2800" dirty="0" err="1">
                <a:latin typeface="Calibri" panose="020F0502020204030204" pitchFamily="34" charset="0"/>
                <a:cs typeface="Calibri" panose="020F0502020204030204" pitchFamily="34" charset="0"/>
              </a:rPr>
              <a:t>Metainformación</a:t>
            </a:r>
            <a:r>
              <a:rPr lang="en-GB" sz="2800" dirty="0">
                <a:latin typeface="Calibri" panose="020F0502020204030204" pitchFamily="34" charset="0"/>
                <a:cs typeface="Calibri" panose="020F0502020204030204" pitchFamily="34" charset="0"/>
              </a:rPr>
              <a:t>’:  </a:t>
            </a:r>
            <a:r>
              <a:rPr lang="es-ES" sz="2800" dirty="0">
                <a:latin typeface="Calibri" panose="020F0502020204030204" pitchFamily="34" charset="0"/>
                <a:cs typeface="Calibri" panose="020F0502020204030204" pitchFamily="34" charset="0"/>
              </a:rPr>
              <a:t>un registro de la estructura, estado, propiedades u otras características de un texto.</a:t>
            </a:r>
            <a:r>
              <a:rPr lang="en-GB" sz="2800" dirty="0">
                <a:latin typeface="Calibri" panose="020F0502020204030204" pitchFamily="34" charset="0"/>
                <a:cs typeface="Calibri" panose="020F0502020204030204" pitchFamily="34" charset="0"/>
              </a:rPr>
              <a:t>. </a:t>
            </a:r>
          </a:p>
          <a:p>
            <a:r>
              <a:rPr lang="en-GB" sz="2800" dirty="0" err="1">
                <a:latin typeface="Calibri" panose="020F0502020204030204" pitchFamily="34" charset="0"/>
                <a:cs typeface="Calibri" panose="020F0502020204030204" pitchFamily="34" charset="0"/>
              </a:rPr>
              <a:t>Condiciones</a:t>
            </a:r>
            <a:endParaRPr lang="en-GB" sz="2800" dirty="0">
              <a:latin typeface="Calibri" panose="020F0502020204030204" pitchFamily="34" charset="0"/>
              <a:cs typeface="Calibri" panose="020F0502020204030204" pitchFamily="34" charset="0"/>
            </a:endParaRPr>
          </a:p>
          <a:p>
            <a:pPr lvl="1"/>
            <a:r>
              <a:rPr lang="en-GB" sz="2400" dirty="0">
                <a:latin typeface="Calibri" panose="020F0502020204030204" pitchFamily="34" charset="0"/>
                <a:cs typeface="Calibri" panose="020F0502020204030204" pitchFamily="34" charset="0"/>
              </a:rPr>
              <a:t>Debe ser capaz de representar cada carácter de un texto, pero también debe:</a:t>
            </a:r>
          </a:p>
          <a:p>
            <a:pPr lvl="1"/>
            <a:r>
              <a:rPr lang="en-GB" sz="2400" dirty="0">
                <a:latin typeface="Calibri" panose="020F0502020204030204" pitchFamily="34" charset="0"/>
                <a:cs typeface="Calibri" panose="020F0502020204030204" pitchFamily="34" charset="0"/>
              </a:rPr>
              <a:t>Marcar la estructura del texto</a:t>
            </a:r>
          </a:p>
          <a:p>
            <a:pPr lvl="1"/>
            <a:r>
              <a:rPr lang="en-GB" sz="2400" dirty="0">
                <a:latin typeface="Calibri" panose="020F0502020204030204" pitchFamily="34" charset="0"/>
                <a:cs typeface="Calibri" panose="020F0502020204030204" pitchFamily="34" charset="0"/>
              </a:rPr>
              <a:t>Ofrecer una forma de registrar información importante sobre el texto que puede no formar parte del texto en sí, por ejemplo: documentación, información de archivo, descripción</a:t>
            </a:r>
          </a:p>
          <a:p>
            <a:pPr lvl="1"/>
            <a:r>
              <a:rPr lang="en-GB" sz="2400" dirty="0">
                <a:latin typeface="Calibri" panose="020F0502020204030204" pitchFamily="34" charset="0"/>
                <a:cs typeface="Calibri" panose="020F0502020204030204" pitchFamily="34" charset="0"/>
              </a:rPr>
              <a:t>Ser consistente.</a:t>
            </a:r>
          </a:p>
          <a:p>
            <a:endParaRPr lang="en-GB" sz="28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pic>
        <p:nvPicPr>
          <p:cNvPr id="5" name="Picture 4" descr="A diagram of a family tree  Description automatically generated">
            <a:extLst>
              <a:ext uri="{FF2B5EF4-FFF2-40B4-BE49-F238E27FC236}">
                <a16:creationId xmlns:a16="http://schemas.microsoft.com/office/drawing/2014/main" id="{FF0F6E5B-7D00-0951-8886-4DFB2E6755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624" y="1920391"/>
            <a:ext cx="6687627" cy="4138461"/>
          </a:xfrm>
          <a:prstGeom prst="rect">
            <a:avLst/>
          </a:prstGeom>
        </p:spPr>
      </p:pic>
    </p:spTree>
    <p:extLst>
      <p:ext uri="{BB962C8B-B14F-4D97-AF65-F5344CB8AC3E}">
        <p14:creationId xmlns:p14="http://schemas.microsoft.com/office/powerpoint/2010/main" val="341494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80">
                                            <p:txEl>
                                              <p:pRg st="3" end="3"/>
                                            </p:txEl>
                                          </p:spTgt>
                                        </p:tgtEl>
                                        <p:attrNameLst>
                                          <p:attrName>style.visibility</p:attrName>
                                        </p:attrNameLst>
                                      </p:cBhvr>
                                      <p:to>
                                        <p:strVal val="visible"/>
                                      </p:to>
                                    </p:set>
                                    <p:animEffect transition="in" filter="fade">
                                      <p:cBhvr>
                                        <p:cTn id="7" dur="500"/>
                                        <p:tgtEl>
                                          <p:spTgt spid="2458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0">
                                            <p:txEl>
                                              <p:pRg st="4" end="4"/>
                                            </p:txEl>
                                          </p:spTgt>
                                        </p:tgtEl>
                                        <p:attrNameLst>
                                          <p:attrName>style.visibility</p:attrName>
                                        </p:attrNameLst>
                                      </p:cBhvr>
                                      <p:to>
                                        <p:strVal val="visible"/>
                                      </p:to>
                                    </p:set>
                                    <p:animEffect transition="in" filter="fade">
                                      <p:cBhvr>
                                        <p:cTn id="12" dur="500"/>
                                        <p:tgtEl>
                                          <p:spTgt spid="2458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80">
                                            <p:txEl>
                                              <p:pRg st="5" end="5"/>
                                            </p:txEl>
                                          </p:spTgt>
                                        </p:tgtEl>
                                        <p:attrNameLst>
                                          <p:attrName>style.visibility</p:attrName>
                                        </p:attrNameLst>
                                      </p:cBhvr>
                                      <p:to>
                                        <p:strVal val="visible"/>
                                      </p:to>
                                    </p:set>
                                    <p:animEffect transition="in" filter="fade">
                                      <p:cBhvr>
                                        <p:cTn id="17" dur="500"/>
                                        <p:tgtEl>
                                          <p:spTgt spid="2458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80">
                                            <p:txEl>
                                              <p:pRg st="6" end="6"/>
                                            </p:txEl>
                                          </p:spTgt>
                                        </p:tgtEl>
                                        <p:attrNameLst>
                                          <p:attrName>style.visibility</p:attrName>
                                        </p:attrNameLst>
                                      </p:cBhvr>
                                      <p:to>
                                        <p:strVal val="visible"/>
                                      </p:to>
                                    </p:set>
                                    <p:animEffect transition="in" filter="fade">
                                      <p:cBhvr>
                                        <p:cTn id="22" dur="500"/>
                                        <p:tgtEl>
                                          <p:spTgt spid="2458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596272" y="980728"/>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¿Qué es el marcado 4?</a:t>
            </a:r>
          </a:p>
        </p:txBody>
      </p:sp>
      <p:sp>
        <p:nvSpPr>
          <p:cNvPr id="24580" name="Rectangle 4"/>
          <p:cNvSpPr>
            <a:spLocks noGrp="1" noChangeArrowheads="1"/>
          </p:cNvSpPr>
          <p:nvPr>
            <p:ph idx="1"/>
          </p:nvPr>
        </p:nvSpPr>
        <p:spPr>
          <a:xfrm>
            <a:off x="2006600" y="2060848"/>
            <a:ext cx="8178800" cy="4086760"/>
          </a:xfrm>
          <a:solidFill>
            <a:schemeClr val="bg1"/>
          </a:solidFill>
        </p:spPr>
        <p:txBody>
          <a:bodyPr>
            <a:normAutofit/>
          </a:bodyPr>
          <a:lstStyle/>
          <a:p>
            <a:pPr marL="239712"/>
            <a:r>
              <a:rPr lang="es-ES" sz="2400" dirty="0" err="1">
                <a:latin typeface="Calibri" panose="020F0502020204030204" pitchFamily="34" charset="0"/>
                <a:cs typeface="Calibri" panose="020F0502020204030204" pitchFamily="34" charset="0"/>
                <a:sym typeface="Verdana" pitchFamily="34" charset="0"/>
              </a:rPr>
              <a:t>Los primeros días de la imprenta / marcado editorial</a:t>
            </a:r>
            <a:endParaRPr lang="es-ES" sz="2400" dirty="0">
              <a:latin typeface="Calibri" panose="020F0502020204030204" pitchFamily="34" charset="0"/>
              <a:cs typeface="Calibri" panose="020F0502020204030204" pitchFamily="34" charset="0"/>
              <a:sym typeface="Verdana" pitchFamily="34" charset="0"/>
            </a:endParaRPr>
          </a:p>
          <a:p>
            <a:pPr marL="239712"/>
            <a:r>
              <a:rPr lang="es-ES" sz="2400" dirty="0">
                <a:latin typeface="Calibri" panose="020F0502020204030204" pitchFamily="34" charset="0"/>
                <a:cs typeface="Calibri" panose="020F0502020204030204" pitchFamily="34" charset="0"/>
                <a:sym typeface="Verdana" pitchFamily="34" charset="0"/>
              </a:rPr>
              <a:t>Metainformación / información sobre información</a:t>
            </a:r>
          </a:p>
          <a:p>
            <a:pPr marL="239712"/>
            <a:r>
              <a:rPr lang="es-ES" sz="2400" dirty="0">
                <a:latin typeface="Calibri" panose="020F0502020204030204" pitchFamily="34" charset="0"/>
                <a:cs typeface="Calibri" panose="020F0502020204030204" pitchFamily="34" charset="0"/>
                <a:sym typeface="Verdana" pitchFamily="34" charset="0"/>
              </a:rPr>
              <a:t>A nivel básico: puntuación y diseño</a:t>
            </a:r>
          </a:p>
        </p:txBody>
      </p:sp>
      <p:pic>
        <p:nvPicPr>
          <p:cNvPr id="5" name="Picture 4">
            <a:extLs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46714" y="3717033"/>
            <a:ext cx="3636164" cy="2804319"/>
          </a:xfrm>
          <a:prstGeom prst="rect">
            <a:avLst/>
          </a:prstGeom>
          <a:noFill/>
          <a:ln>
            <a:noFill/>
          </a:ln>
        </p:spPr>
      </p:pic>
      <p:pic>
        <p:nvPicPr>
          <p:cNvPr id="6" name="Picture 5" descr="Two texts, one with layout, bold and font differences, the other as a atream of letters with no spacing or punctutaion"/>
          <p:cNvPicPr/>
          <p:nvPr/>
        </p:nvPicPr>
        <p:blipFill>
          <a:blip r:embed="rId4">
            <a:extLst>
              <a:ext uri="{28A0092B-C50C-407E-A947-70E740481C1C}">
                <a14:useLocalDpi xmlns:a14="http://schemas.microsoft.com/office/drawing/2010/main" val="0"/>
              </a:ext>
            </a:extLst>
          </a:blip>
          <a:srcRect/>
          <a:stretch>
            <a:fillRect/>
          </a:stretch>
        </p:blipFill>
        <p:spPr bwMode="auto">
          <a:xfrm>
            <a:off x="1703513" y="4098414"/>
            <a:ext cx="4055005" cy="2545115"/>
          </a:xfrm>
          <a:prstGeom prst="rect">
            <a:avLst/>
          </a:prstGeom>
          <a:noFill/>
          <a:ln>
            <a:noFill/>
          </a:ln>
        </p:spPr>
      </p:pic>
    </p:spTree>
    <p:extLst>
      <p:ext uri="{BB962C8B-B14F-4D97-AF65-F5344CB8AC3E}">
        <p14:creationId xmlns:p14="http://schemas.microsoft.com/office/powerpoint/2010/main" val="34026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80">
                                            <p:txEl>
                                              <p:pRg st="0" end="0"/>
                                            </p:txEl>
                                          </p:spTgt>
                                        </p:tgtEl>
                                        <p:attrNameLst>
                                          <p:attrName>style.visibility</p:attrName>
                                        </p:attrNameLst>
                                      </p:cBhvr>
                                      <p:to>
                                        <p:strVal val="visible"/>
                                      </p:to>
                                    </p:set>
                                    <p:animEffect transition="in" filter="fade">
                                      <p:cBhvr>
                                        <p:cTn id="7" dur="500"/>
                                        <p:tgtEl>
                                          <p:spTgt spid="245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xEl>
                                              <p:pRg st="1" end="1"/>
                                            </p:txEl>
                                          </p:spTgt>
                                        </p:tgtEl>
                                        <p:attrNameLst>
                                          <p:attrName>style.visibility</p:attrName>
                                        </p:attrNameLst>
                                      </p:cBhvr>
                                      <p:to>
                                        <p:strVal val="visible"/>
                                      </p:to>
                                    </p:set>
                                    <p:animEffect transition="in" filter="fade">
                                      <p:cBhvr>
                                        <p:cTn id="10" dur="500"/>
                                        <p:tgtEl>
                                          <p:spTgt spid="2458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580">
                                            <p:txEl>
                                              <p:pRg st="2" end="2"/>
                                            </p:txEl>
                                          </p:spTgt>
                                        </p:tgtEl>
                                        <p:attrNameLst>
                                          <p:attrName>style.visibility</p:attrName>
                                        </p:attrNameLst>
                                      </p:cBhvr>
                                      <p:to>
                                        <p:strVal val="visible"/>
                                      </p:to>
                                    </p:set>
                                    <p:animEffect transition="in" filter="fade">
                                      <p:cBhvr>
                                        <p:cTn id="13" dur="500"/>
                                        <p:tgtEl>
                                          <p:spTgt spid="245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147" y="2869908"/>
            <a:ext cx="8605900" cy="1463040"/>
          </a:xfrm>
          <a:noFill/>
        </p:spPr>
        <p:txBody>
          <a:bodyPr>
            <a:normAutofit fontScale="90000"/>
          </a:bodyPr>
          <a:lstStyle/>
          <a:p>
            <a:pPr algn="l"/>
            <a:r>
              <a:rPr lang="en-GB" dirty="0">
                <a:solidFill>
                  <a:schemeClr val="tx1"/>
                </a:solidFill>
              </a:rPr>
              <a:t>Breve </a:t>
            </a:r>
            <a:r>
              <a:rPr lang="en-GB" dirty="0" err="1">
                <a:solidFill>
                  <a:schemeClr val="tx1"/>
                </a:solidFill>
              </a:rPr>
              <a:t>historia</a:t>
            </a:r>
            <a:r>
              <a:rPr lang="en-GB" dirty="0">
                <a:solidFill>
                  <a:schemeClr val="tx1"/>
                </a:solidFill>
              </a:rPr>
              <a:t> del </a:t>
            </a:r>
            <a:r>
              <a:rPr lang="en-GB" dirty="0" err="1">
                <a:solidFill>
                  <a:schemeClr val="tx1"/>
                </a:solidFill>
              </a:rPr>
              <a:t>marcado</a:t>
            </a:r>
            <a:r>
              <a:rPr lang="en-GB" dirty="0">
                <a:solidFill>
                  <a:schemeClr val="tx1"/>
                </a:solidFill>
              </a:rPr>
              <a:t>, XML</a:t>
            </a:r>
          </a:p>
        </p:txBody>
      </p:sp>
      <p:sp>
        <p:nvSpPr>
          <p:cNvPr id="3" name="Text Placeholder 2">
            <a:extLst>
              <a:ext uri="{FF2B5EF4-FFF2-40B4-BE49-F238E27FC236}">
                <a16:creationId xmlns:a16="http://schemas.microsoft.com/office/drawing/2014/main" id="{03840A3E-018E-4546-AE31-A917B4778765}"/>
              </a:ext>
            </a:extLst>
          </p:cNvPr>
          <p:cNvSpPr>
            <a:spLocks noGrp="1"/>
          </p:cNvSpPr>
          <p:nvPr>
            <p:ph type="body" idx="1"/>
          </p:nvPr>
        </p:nvSpPr>
        <p:spPr/>
        <p:txBody>
          <a:bodyPr/>
          <a:lstStyle/>
          <a:p>
            <a:r>
              <a:rPr lang="en-GB" dirty="0"/>
              <a:t> </a:t>
            </a:r>
          </a:p>
        </p:txBody>
      </p:sp>
    </p:spTree>
    <p:extLst>
      <p:ext uri="{BB962C8B-B14F-4D97-AF65-F5344CB8AC3E}">
        <p14:creationId xmlns:p14="http://schemas.microsoft.com/office/powerpoint/2010/main" val="1684667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39240" y="2126443"/>
            <a:ext cx="6005745" cy="3901259"/>
          </a:xfrm>
          <a:prstGeom prst="rect">
            <a:avLst/>
          </a:prstGeom>
          <a:noFill/>
          <a:ln>
            <a:noFill/>
          </a:ln>
        </p:spPr>
      </p:pic>
      <p:sp>
        <p:nvSpPr>
          <p:cNvPr id="24579" name="Rectangle 3"/>
          <p:cNvSpPr>
            <a:spLocks noGrp="1" noChangeArrowheads="1"/>
          </p:cNvSpPr>
          <p:nvPr>
            <p:ph type="title"/>
          </p:nvPr>
        </p:nvSpPr>
        <p:spPr>
          <a:xfrm>
            <a:off x="2423592" y="1008361"/>
            <a:ext cx="8883890" cy="584200"/>
          </a:xfrm>
        </p:spPr>
        <p:txBody>
          <a:bodyPr>
            <a:noAutofit/>
          </a:bodyPr>
          <a:lstStyle/>
          <a:p>
            <a:r>
              <a:rPr lang="en-GB" sz="4800" dirty="0">
                <a:solidFill>
                  <a:schemeClr val="tx1"/>
                </a:solidFill>
                <a:latin typeface="Tw Cen MT Condensed" panose="020B0606020104020203" pitchFamily="34" charset="0"/>
                <a:sym typeface="Verdana" pitchFamily="34" charset="0"/>
              </a:rPr>
              <a:t>ALGUNOS ejemplos de marcado electrónico</a:t>
            </a:r>
            <a:endParaRPr lang="es-ES" sz="4800" dirty="0">
              <a:solidFill>
                <a:schemeClr val="tx1"/>
              </a:solidFill>
              <a:latin typeface="Tw Cen MT Condensed" panose="020B0606020104020203" pitchFamily="34" charset="0"/>
              <a:sym typeface="Verdana" pitchFamily="34" charset="0"/>
            </a:endParaRPr>
          </a:p>
        </p:txBody>
      </p:sp>
      <p:sp>
        <p:nvSpPr>
          <p:cNvPr id="4" name="Rectangle 3">
            <a:extLst>
              <a:ext uri="{C183D7F6-B498-43B3-948B-1728B52AA6E4}">
                <adec:decorative xmlns:adec="http://schemas.microsoft.com/office/drawing/2017/decorative" val="1"/>
              </a:ext>
            </a:extLst>
          </p:cNvPr>
          <p:cNvSpPr/>
          <p:nvPr/>
        </p:nvSpPr>
        <p:spPr>
          <a:xfrm>
            <a:off x="3071664" y="2689610"/>
            <a:ext cx="144016" cy="127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C183D7F6-B498-43B3-948B-1728B52AA6E4}">
                <adec:decorative xmlns:adec="http://schemas.microsoft.com/office/drawing/2017/decorative" val="1"/>
              </a:ext>
            </a:extLst>
          </p:cNvPr>
          <p:cNvSpPr/>
          <p:nvPr/>
        </p:nvSpPr>
        <p:spPr>
          <a:xfrm>
            <a:off x="7680176" y="2689611"/>
            <a:ext cx="144016" cy="127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C183D7F6-B498-43B3-948B-1728B52AA6E4}">
                <adec:decorative xmlns:adec="http://schemas.microsoft.com/office/drawing/2017/decorative" val="1"/>
              </a:ext>
            </a:extLst>
          </p:cNvPr>
          <p:cNvSpPr/>
          <p:nvPr/>
        </p:nvSpPr>
        <p:spPr>
          <a:xfrm>
            <a:off x="3773742" y="4077071"/>
            <a:ext cx="1188132" cy="22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C183D7F6-B498-43B3-948B-1728B52AA6E4}">
                <adec:decorative xmlns:adec="http://schemas.microsoft.com/office/drawing/2017/decorative" val="1"/>
              </a:ext>
            </a:extLst>
          </p:cNvPr>
          <p:cNvSpPr/>
          <p:nvPr/>
        </p:nvSpPr>
        <p:spPr>
          <a:xfrm>
            <a:off x="3215680" y="3821152"/>
            <a:ext cx="1224136" cy="241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C183D7F6-B498-43B3-948B-1728B52AA6E4}">
                <adec:decorative xmlns:adec="http://schemas.microsoft.com/office/drawing/2017/decorative" val="1"/>
              </a:ext>
            </a:extLst>
          </p:cNvPr>
          <p:cNvSpPr/>
          <p:nvPr/>
        </p:nvSpPr>
        <p:spPr>
          <a:xfrm>
            <a:off x="8077200" y="5157192"/>
            <a:ext cx="5390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C183D7F6-B498-43B3-948B-1728B52AA6E4}">
                <adec:decorative xmlns:adec="http://schemas.microsoft.com/office/drawing/2017/decorative" val="1"/>
              </a:ext>
            </a:extLst>
          </p:cNvPr>
          <p:cNvSpPr/>
          <p:nvPr/>
        </p:nvSpPr>
        <p:spPr>
          <a:xfrm>
            <a:off x="3683732" y="5157192"/>
            <a:ext cx="4789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65601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006602" y="643467"/>
            <a:ext cx="2561709" cy="5571066"/>
          </a:xfrm>
        </p:spPr>
        <p:txBody>
          <a:bodyPr>
            <a:normAutofit/>
          </a:bodyPr>
          <a:lstStyle/>
          <a:p>
            <a:r>
              <a:rPr lang="es-ES" dirty="0">
                <a:solidFill>
                  <a:srgbClr val="C00000"/>
                </a:solidFill>
                <a:latin typeface="Tw Cen MT Condensed" panose="020B0606020104020203" pitchFamily="34" charset="0"/>
                <a:sym typeface="Verdana" pitchFamily="34" charset="0"/>
              </a:rPr>
              <a:t>Tipos de marcado</a:t>
            </a:r>
          </a:p>
        </p:txBody>
      </p:sp>
      <p:graphicFrame>
        <p:nvGraphicFramePr>
          <p:cNvPr id="24589" name="Rectangle 4">
            <a:extLst>
              <a:ext uri="{FF2B5EF4-FFF2-40B4-BE49-F238E27FC236}">
                <a16:creationId xmlns:a16="http://schemas.microsoft.com/office/drawing/2014/main" id="{8341E577-86A9-9F38-BFB9-C37F09D49953}"/>
              </a:ext>
            </a:extLst>
          </p:cNvPr>
          <p:cNvGraphicFramePr>
            <a:graphicFrameLocks noGrp="1"/>
          </p:cNvGraphicFramePr>
          <p:nvPr>
            <p:ph idx="1"/>
            <p:extLst>
              <p:ext uri="{D42A27DB-BD31-4B8C-83A1-F6EECF244321}">
                <p14:modId xmlns:p14="http://schemas.microsoft.com/office/powerpoint/2010/main" val="994329112"/>
              </p:ext>
            </p:extLst>
          </p:nvPr>
        </p:nvGraphicFramePr>
        <p:xfrm>
          <a:off x="5726907" y="954088"/>
          <a:ext cx="4231481" cy="492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8015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006602" y="643467"/>
            <a:ext cx="2561709" cy="5571066"/>
          </a:xfrm>
        </p:spPr>
        <p:txBody>
          <a:bodyPr>
            <a:normAutofit/>
          </a:bodyPr>
          <a:lstStyle/>
          <a:p>
            <a:r>
              <a:rPr lang="es-ES" sz="3400" dirty="0">
                <a:solidFill>
                  <a:srgbClr val="C00000"/>
                </a:solidFill>
                <a:latin typeface="Tw Cen MT Condensed" panose="020B0606020104020203" pitchFamily="34" charset="0"/>
                <a:sym typeface="Verdana" pitchFamily="34" charset="0"/>
              </a:rPr>
              <a:t>Marcado </a:t>
            </a:r>
            <a:r>
              <a:rPr lang="es-ES" sz="3400" dirty="0" err="1">
                <a:solidFill>
                  <a:srgbClr val="C00000"/>
                </a:solidFill>
                <a:latin typeface="Tw Cen MT Condensed" panose="020B0606020104020203" pitchFamily="34" charset="0"/>
                <a:sym typeface="Verdana" pitchFamily="34" charset="0"/>
              </a:rPr>
              <a:t>presentacional</a:t>
            </a:r>
            <a:r>
              <a:rPr lang="es-ES" sz="3400" dirty="0">
                <a:solidFill>
                  <a:srgbClr val="C00000"/>
                </a:solidFill>
                <a:latin typeface="Tw Cen MT Condensed" panose="020B0606020104020203" pitchFamily="34" charset="0"/>
                <a:sym typeface="Verdana" pitchFamily="34" charset="0"/>
              </a:rPr>
              <a:t> vs. descriptivo</a:t>
            </a:r>
          </a:p>
        </p:txBody>
      </p:sp>
      <p:graphicFrame>
        <p:nvGraphicFramePr>
          <p:cNvPr id="24582" name="Rectangle 4">
            <a:extLst>
              <a:ext uri="{FF2B5EF4-FFF2-40B4-BE49-F238E27FC236}">
                <a16:creationId xmlns:a16="http://schemas.microsoft.com/office/drawing/2014/main" id="{39E2782C-D355-5DFE-F97A-136B7EBBE6F5}"/>
              </a:ext>
            </a:extLst>
          </p:cNvPr>
          <p:cNvGraphicFramePr>
            <a:graphicFrameLocks noGrp="1"/>
          </p:cNvGraphicFramePr>
          <p:nvPr>
            <p:ph idx="1"/>
            <p:extLst>
              <p:ext uri="{D42A27DB-BD31-4B8C-83A1-F6EECF244321}">
                <p14:modId xmlns:p14="http://schemas.microsoft.com/office/powerpoint/2010/main" val="346203141"/>
              </p:ext>
            </p:extLst>
          </p:nvPr>
        </p:nvGraphicFramePr>
        <p:xfrm>
          <a:off x="4697507" y="137459"/>
          <a:ext cx="7141882" cy="66577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4470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279576" y="980728"/>
            <a:ext cx="828092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Marcado presentacional vs. descriptivo.</a:t>
            </a:r>
            <a:r>
              <a:rPr lang="es-ES" sz="4800" dirty="0">
                <a:solidFill>
                  <a:schemeClr val="tx1"/>
                </a:solidFill>
                <a:latin typeface="Tw Cen MT Condensed" panose="020B0606020104020203" pitchFamily="34" charset="0"/>
                <a:sym typeface="Verdana" pitchFamily="34" charset="0"/>
              </a:rPr>
              <a:t> </a:t>
            </a:r>
          </a:p>
        </p:txBody>
      </p:sp>
      <p:sp>
        <p:nvSpPr>
          <p:cNvPr id="24580" name="Rectangle 4"/>
          <p:cNvSpPr>
            <a:spLocks noGrp="1" noChangeArrowheads="1"/>
          </p:cNvSpPr>
          <p:nvPr>
            <p:ph idx="1"/>
          </p:nvPr>
        </p:nvSpPr>
        <p:spPr>
          <a:xfrm>
            <a:off x="2093664" y="1988840"/>
            <a:ext cx="8178800" cy="4248472"/>
          </a:xfrm>
          <a:solidFill>
            <a:schemeClr val="bg1"/>
          </a:solidFill>
        </p:spPr>
        <p:txBody>
          <a:bodyPr>
            <a:normAutofit lnSpcReduction="10000"/>
          </a:bodyPr>
          <a:lstStyle/>
          <a:p>
            <a:pPr marL="341313" indent="-341313">
              <a:spcBef>
                <a:spcPts val="600"/>
              </a:spcBef>
            </a:pPr>
            <a:endParaRPr lang="es-ES" dirty="0">
              <a:latin typeface="Verdana" pitchFamily="34" charset="0"/>
              <a:sym typeface="Verdana" pitchFamily="34" charset="0"/>
            </a:endParaRPr>
          </a:p>
          <a:p>
            <a:pPr lvl="1"/>
            <a:endParaRPr lang="en-GB" sz="2000" dirty="0"/>
          </a:p>
          <a:p>
            <a:pPr marL="341313" indent="-341313">
              <a:spcBef>
                <a:spcPts val="600"/>
              </a:spcBef>
            </a:pPr>
            <a:r>
              <a:rPr lang="en-GB" sz="2400" dirty="0">
                <a:latin typeface="Calibri" panose="020F0502020204030204" pitchFamily="34" charset="0"/>
                <a:cs typeface="Calibri" panose="020F0502020204030204" pitchFamily="34" charset="0"/>
                <a:sym typeface="Verdana" pitchFamily="34" charset="0"/>
              </a:rPr>
              <a:t>En XML, esto podría verse así:</a:t>
            </a:r>
          </a:p>
          <a:p>
            <a:pPr marL="341313" indent="-341313">
              <a:spcBef>
                <a:spcPts val="600"/>
              </a:spcBef>
            </a:pPr>
            <a:endParaRPr lang="en-GB" sz="2400" dirty="0">
              <a:latin typeface="Calibri" panose="020F0502020204030204" pitchFamily="34" charset="0"/>
              <a:cs typeface="Calibri" panose="020F0502020204030204" pitchFamily="34" charset="0"/>
              <a:sym typeface="Verdana" pitchFamily="34" charset="0"/>
            </a:endParaRPr>
          </a:p>
          <a:p>
            <a:pPr marL="400050" lvl="1" indent="0">
              <a:spcBef>
                <a:spcPts val="600"/>
              </a:spcBef>
              <a:buNone/>
            </a:pPr>
            <a:r>
              <a:rPr lang="en-GB" sz="2000" dirty="0">
                <a:latin typeface="Calibri" panose="020F0502020204030204" pitchFamily="34" charset="0"/>
                <a:cs typeface="Calibri" panose="020F0502020204030204" pitchFamily="34" charset="0"/>
                <a:sym typeface="Verdana" pitchFamily="34" charset="0"/>
              </a:rPr>
              <a:t>Barry Ife. </a:t>
            </a:r>
            <a:r>
              <a:rPr lang="en-GB" sz="2000" dirty="0">
                <a:solidFill>
                  <a:srgbClr val="FF0000"/>
                </a:solidFill>
                <a:latin typeface="Calibri" panose="020F0502020204030204" pitchFamily="34" charset="0"/>
                <a:cs typeface="Calibri" panose="020F0502020204030204" pitchFamily="34" charset="0"/>
                <a:sym typeface="Verdana" pitchFamily="34" charset="0"/>
              </a:rPr>
              <a:t>&lt;title&gt;</a:t>
            </a:r>
            <a:r>
              <a:rPr lang="en-GB" sz="2000" dirty="0">
                <a:latin typeface="Calibri" panose="020F0502020204030204" pitchFamily="34" charset="0"/>
                <a:cs typeface="Calibri" panose="020F0502020204030204" pitchFamily="34" charset="0"/>
                <a:sym typeface="Verdana" pitchFamily="34" charset="0"/>
              </a:rPr>
              <a:t>Was the Novel a Spanish Invention? </a:t>
            </a:r>
            <a:r>
              <a:rPr lang="en-GB" sz="2000" dirty="0">
                <a:solidFill>
                  <a:srgbClr val="FF0000"/>
                </a:solidFill>
                <a:latin typeface="Calibri" panose="020F0502020204030204" pitchFamily="34" charset="0"/>
                <a:cs typeface="Calibri" panose="020F0502020204030204" pitchFamily="34" charset="0"/>
                <a:sym typeface="Verdana" pitchFamily="34" charset="0"/>
              </a:rPr>
              <a:t>&lt;/title&gt;</a:t>
            </a:r>
            <a:r>
              <a:rPr lang="en-GB" sz="2000" dirty="0">
                <a:latin typeface="Calibri" panose="020F0502020204030204" pitchFamily="34" charset="0"/>
                <a:cs typeface="Calibri" panose="020F0502020204030204" pitchFamily="34" charset="0"/>
                <a:sym typeface="Verdana" pitchFamily="34" charset="0"/>
              </a:rPr>
              <a:t> Canning House, 2002.</a:t>
            </a:r>
          </a:p>
          <a:p>
            <a:pPr marL="400050" lvl="1" indent="0">
              <a:spcBef>
                <a:spcPts val="600"/>
              </a:spcBef>
              <a:buNone/>
            </a:pPr>
            <a:r>
              <a:rPr lang="en-GB" sz="2000" dirty="0">
                <a:latin typeface="Calibri" panose="020F0502020204030204" pitchFamily="34" charset="0"/>
                <a:cs typeface="Calibri" panose="020F0502020204030204" pitchFamily="34" charset="0"/>
                <a:sym typeface="Verdana" pitchFamily="34" charset="0"/>
              </a:rPr>
              <a:t>or, put another way: </a:t>
            </a:r>
            <a:r>
              <a:rPr lang="en-GB" sz="2000" dirty="0">
                <a:solidFill>
                  <a:srgbClr val="FF0000"/>
                </a:solidFill>
                <a:latin typeface="Calibri" panose="020F0502020204030204" pitchFamily="34" charset="0"/>
                <a:cs typeface="Calibri" panose="020F0502020204030204" pitchFamily="34" charset="0"/>
                <a:sym typeface="Verdana" pitchFamily="34" charset="0"/>
              </a:rPr>
              <a:t>&lt;lang=“</a:t>
            </a:r>
            <a:r>
              <a:rPr lang="en-GB" sz="2000" dirty="0" err="1">
                <a:solidFill>
                  <a:srgbClr val="FF0000"/>
                </a:solidFill>
                <a:latin typeface="Calibri" panose="020F0502020204030204" pitchFamily="34" charset="0"/>
                <a:cs typeface="Calibri" panose="020F0502020204030204" pitchFamily="34" charset="0"/>
                <a:sym typeface="Verdana" pitchFamily="34" charset="0"/>
              </a:rPr>
              <a:t>latin</a:t>
            </a:r>
            <a:r>
              <a:rPr lang="en-GB" sz="2000" dirty="0">
                <a:solidFill>
                  <a:srgbClr val="FF0000"/>
                </a:solidFill>
                <a:latin typeface="Calibri" panose="020F0502020204030204" pitchFamily="34" charset="0"/>
                <a:cs typeface="Calibri" panose="020F0502020204030204" pitchFamily="34" charset="0"/>
                <a:sym typeface="Verdana" pitchFamily="34" charset="0"/>
              </a:rPr>
              <a:t>”&gt;</a:t>
            </a:r>
            <a:r>
              <a:rPr lang="en-GB" sz="2000" dirty="0" err="1">
                <a:latin typeface="Calibri" panose="020F0502020204030204" pitchFamily="34" charset="0"/>
                <a:cs typeface="Calibri" panose="020F0502020204030204" pitchFamily="34" charset="0"/>
                <a:sym typeface="Verdana" pitchFamily="34" charset="0"/>
              </a:rPr>
              <a:t>mens</a:t>
            </a:r>
            <a:r>
              <a:rPr lang="en-GB" sz="2000" dirty="0">
                <a:latin typeface="Calibri" panose="020F0502020204030204" pitchFamily="34" charset="0"/>
                <a:cs typeface="Calibri" panose="020F0502020204030204" pitchFamily="34" charset="0"/>
                <a:sym typeface="Verdana" pitchFamily="34" charset="0"/>
              </a:rPr>
              <a:t> </a:t>
            </a:r>
            <a:r>
              <a:rPr lang="en-GB" sz="2000" dirty="0" err="1">
                <a:latin typeface="Calibri" panose="020F0502020204030204" pitchFamily="34" charset="0"/>
                <a:cs typeface="Calibri" panose="020F0502020204030204" pitchFamily="34" charset="0"/>
                <a:sym typeface="Verdana" pitchFamily="34" charset="0"/>
              </a:rPr>
              <a:t>sana</a:t>
            </a:r>
            <a:r>
              <a:rPr lang="en-GB" sz="2000" dirty="0">
                <a:latin typeface="Calibri" panose="020F0502020204030204" pitchFamily="34" charset="0"/>
                <a:cs typeface="Calibri" panose="020F0502020204030204" pitchFamily="34" charset="0"/>
                <a:sym typeface="Verdana" pitchFamily="34" charset="0"/>
              </a:rPr>
              <a:t> in corpore </a:t>
            </a:r>
            <a:r>
              <a:rPr lang="en-GB" sz="2000" dirty="0" err="1">
                <a:latin typeface="Calibri" panose="020F0502020204030204" pitchFamily="34" charset="0"/>
                <a:cs typeface="Calibri" panose="020F0502020204030204" pitchFamily="34" charset="0"/>
                <a:sym typeface="Verdana" pitchFamily="34" charset="0"/>
              </a:rPr>
              <a:t>sano</a:t>
            </a:r>
            <a:r>
              <a:rPr lang="en-GB" sz="2000" dirty="0">
                <a:solidFill>
                  <a:srgbClr val="FF0000"/>
                </a:solidFill>
                <a:latin typeface="Calibri" panose="020F0502020204030204" pitchFamily="34" charset="0"/>
                <a:cs typeface="Calibri" panose="020F0502020204030204" pitchFamily="34" charset="0"/>
                <a:sym typeface="Verdana" pitchFamily="34" charset="0"/>
              </a:rPr>
              <a:t>&lt;lang&gt;</a:t>
            </a:r>
            <a:r>
              <a:rPr lang="en-GB" sz="2000" dirty="0">
                <a:latin typeface="Calibri" panose="020F0502020204030204" pitchFamily="34" charset="0"/>
                <a:cs typeface="Calibri" panose="020F0502020204030204" pitchFamily="34" charset="0"/>
                <a:sym typeface="Verdana" pitchFamily="34" charset="0"/>
              </a:rPr>
              <a:t>, una mente sana requiere un cuerpo sano.</a:t>
            </a:r>
          </a:p>
          <a:p>
            <a:pPr marL="400050" lvl="1" indent="0">
              <a:spcBef>
                <a:spcPts val="600"/>
              </a:spcBef>
              <a:buNone/>
            </a:pPr>
            <a:r>
              <a:rPr lang="en-GB" sz="2000" dirty="0">
                <a:latin typeface="Calibri" panose="020F0502020204030204" pitchFamily="34" charset="0"/>
                <a:cs typeface="Calibri" panose="020F0502020204030204" pitchFamily="34" charset="0"/>
                <a:sym typeface="Verdana" pitchFamily="34" charset="0"/>
              </a:rPr>
              <a:t>the theory of the humours is above all a </a:t>
            </a:r>
            <a:r>
              <a:rPr lang="en-GB" sz="2000" dirty="0">
                <a:solidFill>
                  <a:srgbClr val="FF0000"/>
                </a:solidFill>
                <a:latin typeface="Calibri" panose="020F0502020204030204" pitchFamily="34" charset="0"/>
                <a:cs typeface="Calibri" panose="020F0502020204030204" pitchFamily="34" charset="0"/>
                <a:sym typeface="Verdana" pitchFamily="34" charset="0"/>
              </a:rPr>
              <a:t>&lt;</a:t>
            </a:r>
            <a:r>
              <a:rPr lang="en-GB" sz="2000" dirty="0" err="1">
                <a:solidFill>
                  <a:srgbClr val="FF0000"/>
                </a:solidFill>
                <a:latin typeface="Calibri" panose="020F0502020204030204" pitchFamily="34" charset="0"/>
                <a:cs typeface="Calibri" panose="020F0502020204030204" pitchFamily="34" charset="0"/>
                <a:sym typeface="Verdana" pitchFamily="34" charset="0"/>
              </a:rPr>
              <a:t>emph</a:t>
            </a:r>
            <a:r>
              <a:rPr lang="en-GB" sz="2000" dirty="0">
                <a:solidFill>
                  <a:srgbClr val="FF0000"/>
                </a:solidFill>
                <a:latin typeface="Calibri" panose="020F0502020204030204" pitchFamily="34" charset="0"/>
                <a:cs typeface="Calibri" panose="020F0502020204030204" pitchFamily="34" charset="0"/>
                <a:sym typeface="Verdana" pitchFamily="34" charset="0"/>
              </a:rPr>
              <a:t>&gt;</a:t>
            </a:r>
            <a:r>
              <a:rPr lang="en-GB" sz="2000" dirty="0">
                <a:latin typeface="Calibri" panose="020F0502020204030204" pitchFamily="34" charset="0"/>
                <a:cs typeface="Calibri" panose="020F0502020204030204" pitchFamily="34" charset="0"/>
                <a:sym typeface="Verdana" pitchFamily="34" charset="0"/>
              </a:rPr>
              <a:t>physiological </a:t>
            </a:r>
            <a:r>
              <a:rPr lang="en-GB" sz="2000" dirty="0">
                <a:solidFill>
                  <a:srgbClr val="FF0000"/>
                </a:solidFill>
                <a:latin typeface="Calibri" panose="020F0502020204030204" pitchFamily="34" charset="0"/>
                <a:cs typeface="Calibri" panose="020F0502020204030204" pitchFamily="34" charset="0"/>
                <a:sym typeface="Verdana" pitchFamily="34" charset="0"/>
              </a:rPr>
              <a:t>&lt;/</a:t>
            </a:r>
            <a:r>
              <a:rPr lang="en-GB" sz="2000" dirty="0" err="1">
                <a:solidFill>
                  <a:srgbClr val="FF0000"/>
                </a:solidFill>
                <a:latin typeface="Calibri" panose="020F0502020204030204" pitchFamily="34" charset="0"/>
                <a:cs typeface="Calibri" panose="020F0502020204030204" pitchFamily="34" charset="0"/>
                <a:sym typeface="Verdana" pitchFamily="34" charset="0"/>
              </a:rPr>
              <a:t>emph</a:t>
            </a:r>
            <a:r>
              <a:rPr lang="en-GB" sz="2000" dirty="0">
                <a:solidFill>
                  <a:srgbClr val="FF0000"/>
                </a:solidFill>
                <a:latin typeface="Calibri" panose="020F0502020204030204" pitchFamily="34" charset="0"/>
                <a:cs typeface="Calibri" panose="020F0502020204030204" pitchFamily="34" charset="0"/>
                <a:sym typeface="Verdana" pitchFamily="34" charset="0"/>
              </a:rPr>
              <a:t>&gt;</a:t>
            </a:r>
            <a:r>
              <a:rPr lang="en-GB" sz="2000" dirty="0">
                <a:latin typeface="Calibri" panose="020F0502020204030204" pitchFamily="34" charset="0"/>
                <a:cs typeface="Calibri" panose="020F0502020204030204" pitchFamily="34" charset="0"/>
                <a:sym typeface="Verdana" pitchFamily="34" charset="0"/>
              </a:rPr>
              <a:t> </a:t>
            </a:r>
            <a:endParaRPr lang="es-ES" sz="2000" dirty="0">
              <a:latin typeface="Calibri" panose="020F0502020204030204" pitchFamily="34" charset="0"/>
              <a:cs typeface="Calibri" panose="020F0502020204030204" pitchFamily="34" charset="0"/>
              <a:sym typeface="Verdana" pitchFamily="34" charset="0"/>
            </a:endParaRPr>
          </a:p>
          <a:p>
            <a:pPr marL="695325" lvl="1" indent="-341313"/>
            <a:endParaRPr lang="es-ES" sz="1600" dirty="0">
              <a:latin typeface="Calibri" panose="020F0502020204030204" pitchFamily="34" charset="0"/>
              <a:cs typeface="Calibri" panose="020F0502020204030204" pitchFamily="34" charset="0"/>
              <a:sym typeface="Verdana" pitchFamily="34" charset="0"/>
            </a:endParaRPr>
          </a:p>
          <a:p>
            <a:pPr marL="695325" lvl="1" indent="-341313"/>
            <a:endParaRPr lang="es-ES" sz="1600" dirty="0">
              <a:latin typeface="Calibri" panose="020F0502020204030204" pitchFamily="34" charset="0"/>
              <a:cs typeface="Calibri" panose="020F0502020204030204" pitchFamily="34" charset="0"/>
              <a:sym typeface="Verdana" pitchFamily="34" charset="0"/>
            </a:endParaRPr>
          </a:p>
          <a:p>
            <a:pPr marL="354012" lvl="1" indent="0">
              <a:buNone/>
            </a:pPr>
            <a:r>
              <a:rPr lang="es-ES" sz="2800" b="1" dirty="0" err="1">
                <a:solidFill>
                  <a:srgbClr val="C00000"/>
                </a:solidFill>
                <a:latin typeface="Calibri" panose="020F0502020204030204" pitchFamily="34" charset="0"/>
                <a:cs typeface="Calibri" panose="020F0502020204030204" pitchFamily="34" charset="0"/>
                <a:sym typeface="Verdana" pitchFamily="34" charset="0"/>
              </a:rPr>
              <a:t>¡No hay colores en XML – los añadí para hacer las 'etiquetas' XML más visibles para ti!</a:t>
            </a:r>
            <a:r>
              <a:rPr lang="es-ES" sz="2800" b="1" dirty="0">
                <a:solidFill>
                  <a:srgbClr val="C00000"/>
                </a:solidFill>
                <a:latin typeface="Calibri" panose="020F0502020204030204" pitchFamily="34" charset="0"/>
                <a:cs typeface="Calibri" panose="020F0502020204030204" pitchFamily="34" charset="0"/>
                <a:sym typeface="Verdana" pitchFamily="34" charset="0"/>
              </a:rPr>
              <a:t>      </a:t>
            </a:r>
          </a:p>
          <a:p>
            <a:pPr marL="695325" lvl="1" indent="-341313"/>
            <a:endParaRPr lang="es-ES" sz="1600" dirty="0">
              <a:latin typeface="Verdana" pitchFamily="34" charset="0"/>
              <a:sym typeface="Verdana" pitchFamily="34" charset="0"/>
            </a:endParaRPr>
          </a:p>
        </p:txBody>
      </p:sp>
    </p:spTree>
    <p:extLst>
      <p:ext uri="{BB962C8B-B14F-4D97-AF65-F5344CB8AC3E}">
        <p14:creationId xmlns:p14="http://schemas.microsoft.com/office/powerpoint/2010/main" val="2018927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563172" y="1052736"/>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Historia del marcado</a:t>
            </a:r>
            <a:endParaRPr lang="es-ES" sz="4800" dirty="0">
              <a:solidFill>
                <a:schemeClr val="tx1"/>
              </a:solidFill>
              <a:latin typeface="Tw Cen MT Condensed" panose="020B0606020104020203" pitchFamily="34" charset="0"/>
              <a:sym typeface="Verdana" pitchFamily="34" charset="0"/>
            </a:endParaRPr>
          </a:p>
        </p:txBody>
      </p:sp>
      <p:sp>
        <p:nvSpPr>
          <p:cNvPr id="24580" name="Rectangle 4"/>
          <p:cNvSpPr>
            <a:spLocks noGrp="1" noChangeArrowheads="1"/>
          </p:cNvSpPr>
          <p:nvPr>
            <p:ph idx="1"/>
          </p:nvPr>
        </p:nvSpPr>
        <p:spPr>
          <a:xfrm>
            <a:off x="2006600" y="2276872"/>
            <a:ext cx="8178800" cy="4711700"/>
          </a:xfrm>
          <a:solidFill>
            <a:schemeClr val="bg1"/>
          </a:solidFill>
        </p:spPr>
        <p:txBody>
          <a:bodyPr>
            <a:normAutofit fontScale="85000" lnSpcReduction="20000"/>
          </a:bodyPr>
          <a:lstStyle/>
          <a:p>
            <a:pPr marL="341313" indent="-341313">
              <a:spcBef>
                <a:spcPts val="600"/>
              </a:spcBef>
            </a:pPr>
            <a:endParaRPr lang="es-ES" sz="2900" dirty="0">
              <a:latin typeface="Verdana" pitchFamily="34" charset="0"/>
              <a:sym typeface="Verdana" pitchFamily="34" charset="0"/>
            </a:endParaRPr>
          </a:p>
          <a:p>
            <a:r>
              <a:rPr lang="en-GB" sz="2900" dirty="0">
                <a:latin typeface="Calibri" panose="020F0502020204030204" pitchFamily="34" charset="0"/>
                <a:cs typeface="Calibri" panose="020F0502020204030204" pitchFamily="34" charset="0"/>
              </a:rPr>
              <a:t>El marcado electrónico temprano era arbitrario, con enorme variación</a:t>
            </a:r>
          </a:p>
          <a:p>
            <a:r>
              <a:rPr lang="en-GB" sz="2900" dirty="0">
                <a:latin typeface="Calibri" panose="020F0502020204030204" pitchFamily="34" charset="0"/>
                <a:cs typeface="Calibri" panose="020F0502020204030204" pitchFamily="34" charset="0"/>
              </a:rPr>
              <a:t>1967 – ‘generic coding’ / William </a:t>
            </a:r>
          </a:p>
          <a:p>
            <a:pPr lvl="1"/>
            <a:r>
              <a:rPr lang="en-GB" sz="2500" dirty="0">
                <a:latin typeface="Calibri" panose="020F0502020204030204" pitchFamily="34" charset="0"/>
                <a:cs typeface="Calibri" panose="020F0502020204030204" pitchFamily="34" charset="0"/>
              </a:rPr>
              <a:t>Separación del contenido textual y las instrucciones de formato</a:t>
            </a:r>
          </a:p>
          <a:p>
            <a:pPr lvl="1"/>
            <a:r>
              <a:rPr lang="en-GB" sz="2500" dirty="0">
                <a:latin typeface="Calibri" panose="020F0502020204030204" pitchFamily="34" charset="0"/>
                <a:cs typeface="Calibri" panose="020F0502020204030204" pitchFamily="34" charset="0"/>
              </a:rPr>
              <a:t>Desarrollado posteriormente por Stanley Rice: GenCode</a:t>
            </a:r>
          </a:p>
          <a:p>
            <a:pPr lvl="1"/>
            <a:r>
              <a:rPr lang="en-GB" sz="2500" dirty="0">
                <a:latin typeface="Calibri" panose="020F0502020204030204" pitchFamily="34" charset="0"/>
                <a:cs typeface="Calibri" panose="020F0502020204030204" pitchFamily="34" charset="0"/>
              </a:rPr>
              <a:t>GCA patrocina un comité para desarrollar un estándar</a:t>
            </a:r>
          </a:p>
          <a:p>
            <a:r>
              <a:rPr lang="en-GB" sz="2900" dirty="0">
                <a:latin typeface="Calibri" panose="020F0502020204030204" pitchFamily="34" charset="0"/>
                <a:cs typeface="Calibri" panose="020F0502020204030204" pitchFamily="34" charset="0"/>
              </a:rPr>
              <a:t>Sus conclusiones fueron que:</a:t>
            </a:r>
          </a:p>
          <a:p>
            <a:pPr lvl="1"/>
            <a:r>
              <a:rPr lang="es-ES" sz="2500" dirty="0">
                <a:latin typeface="Calibri" panose="020F0502020204030204" pitchFamily="34" charset="0"/>
                <a:cs typeface="Calibri" panose="020F0502020204030204" pitchFamily="34" charset="0"/>
              </a:rPr>
              <a:t>Ningún “conjunto cerrado” de etiquetas podría ser capaz de describir suficientemente todos los documentos;</a:t>
            </a:r>
          </a:p>
          <a:p>
            <a:pPr lvl="1"/>
            <a:r>
              <a:rPr lang="en-GB" sz="2500" dirty="0" err="1">
                <a:latin typeface="Calibri" panose="020F0502020204030204" pitchFamily="34" charset="0"/>
                <a:cs typeface="Calibri" panose="020F0502020204030204" pitchFamily="34" charset="0"/>
              </a:rPr>
              <a:t>el</a:t>
            </a:r>
            <a:r>
              <a:rPr lang="en-GB" sz="2500" dirty="0">
                <a:latin typeface="Calibri" panose="020F0502020204030204" pitchFamily="34" charset="0"/>
                <a:cs typeface="Calibri" panose="020F0502020204030204" pitchFamily="34" charset="0"/>
              </a:rPr>
              <a:t> </a:t>
            </a:r>
            <a:r>
              <a:rPr lang="en-GB" sz="2500" dirty="0" err="1">
                <a:latin typeface="Calibri" panose="020F0502020204030204" pitchFamily="34" charset="0"/>
                <a:cs typeface="Calibri" panose="020F0502020204030204" pitchFamily="34" charset="0"/>
              </a:rPr>
              <a:t>marcado</a:t>
            </a:r>
            <a:r>
              <a:rPr lang="en-GB" sz="2500" dirty="0">
                <a:latin typeface="Calibri" panose="020F0502020204030204" pitchFamily="34" charset="0"/>
                <a:cs typeface="Calibri" panose="020F0502020204030204" pitchFamily="34" charset="0"/>
              </a:rPr>
              <a:t> </a:t>
            </a:r>
            <a:r>
              <a:rPr lang="en-GB" sz="2500" dirty="0" err="1">
                <a:latin typeface="Calibri" panose="020F0502020204030204" pitchFamily="34" charset="0"/>
                <a:cs typeface="Calibri" panose="020F0502020204030204" pitchFamily="34" charset="0"/>
              </a:rPr>
              <a:t>debe</a:t>
            </a:r>
            <a:r>
              <a:rPr lang="en-GB" sz="2500" dirty="0">
                <a:latin typeface="Calibri" panose="020F0502020204030204" pitchFamily="34" charset="0"/>
                <a:cs typeface="Calibri" panose="020F0502020204030204" pitchFamily="34" charset="0"/>
              </a:rPr>
              <a:t> ser </a:t>
            </a:r>
            <a:r>
              <a:rPr lang="en-GB" sz="2500" dirty="0" err="1">
                <a:latin typeface="Calibri" panose="020F0502020204030204" pitchFamily="34" charset="0"/>
                <a:cs typeface="Calibri" panose="020F0502020204030204" pitchFamily="34" charset="0"/>
              </a:rPr>
              <a:t>descriptivo</a:t>
            </a:r>
            <a:r>
              <a:rPr lang="en-GB" sz="2500" dirty="0">
                <a:latin typeface="Calibri" panose="020F0502020204030204" pitchFamily="34" charset="0"/>
                <a:cs typeface="Calibri" panose="020F0502020204030204" pitchFamily="34" charset="0"/>
              </a:rPr>
              <a:t>, no </a:t>
            </a:r>
            <a:r>
              <a:rPr lang="en-GB" sz="2500" dirty="0" err="1">
                <a:latin typeface="Calibri" panose="020F0502020204030204" pitchFamily="34" charset="0"/>
                <a:cs typeface="Calibri" panose="020F0502020204030204" pitchFamily="34" charset="0"/>
              </a:rPr>
              <a:t>procedimental</a:t>
            </a:r>
            <a:endParaRPr lang="en-GB" sz="2500" dirty="0">
              <a:latin typeface="Calibri" panose="020F0502020204030204" pitchFamily="34" charset="0"/>
              <a:cs typeface="Calibri" panose="020F0502020204030204" pitchFamily="34" charset="0"/>
            </a:endParaRPr>
          </a:p>
          <a:p>
            <a:pPr lvl="1"/>
            <a:r>
              <a:rPr lang="en-GB" sz="2500" dirty="0" err="1">
                <a:latin typeface="Calibri" panose="020F0502020204030204" pitchFamily="34" charset="0"/>
                <a:cs typeface="Calibri" panose="020F0502020204030204" pitchFamily="34" charset="0"/>
              </a:rPr>
              <a:t>el</a:t>
            </a:r>
            <a:r>
              <a:rPr lang="en-GB" sz="2500" dirty="0">
                <a:latin typeface="Calibri" panose="020F0502020204030204" pitchFamily="34" charset="0"/>
                <a:cs typeface="Calibri" panose="020F0502020204030204" pitchFamily="34" charset="0"/>
              </a:rPr>
              <a:t> </a:t>
            </a:r>
            <a:r>
              <a:rPr lang="en-GB" sz="2500" dirty="0" err="1">
                <a:latin typeface="Calibri" panose="020F0502020204030204" pitchFamily="34" charset="0"/>
                <a:cs typeface="Calibri" panose="020F0502020204030204" pitchFamily="34" charset="0"/>
              </a:rPr>
              <a:t>marcado</a:t>
            </a:r>
            <a:r>
              <a:rPr lang="en-GB" sz="2500" dirty="0">
                <a:latin typeface="Calibri" panose="020F0502020204030204" pitchFamily="34" charset="0"/>
                <a:cs typeface="Calibri" panose="020F0502020204030204" pitchFamily="34" charset="0"/>
              </a:rPr>
              <a:t> debe reflejar la estructura jerárquica de los documentos, no sus características físicas</a:t>
            </a:r>
          </a:p>
          <a:p>
            <a:pPr lvl="1"/>
            <a:r>
              <a:rPr lang="en-GB" sz="2500" dirty="0" err="1">
                <a:latin typeface="Calibri" panose="020F0502020204030204" pitchFamily="34" charset="0"/>
                <a:cs typeface="Calibri" panose="020F0502020204030204" pitchFamily="34" charset="0"/>
              </a:rPr>
              <a:t>el marcado</a:t>
            </a:r>
            <a:r>
              <a:rPr lang="en-GB" sz="2500" dirty="0">
                <a:latin typeface="Calibri" panose="020F0502020204030204" pitchFamily="34" charset="0"/>
                <a:cs typeface="Calibri" panose="020F0502020204030204" pitchFamily="34" charset="0"/>
              </a:rPr>
              <a:t> debe ser inequívoco y preciso para que pueda ser entendido tanto por lectores humanos como por máquinas.</a:t>
            </a:r>
          </a:p>
          <a:p>
            <a:endParaRPr lang="en-GB" dirty="0"/>
          </a:p>
          <a:p>
            <a:endParaRPr lang="en-GB" sz="28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spTree>
    <p:extLst>
      <p:ext uri="{BB962C8B-B14F-4D97-AF65-F5344CB8AC3E}">
        <p14:creationId xmlns:p14="http://schemas.microsoft.com/office/powerpoint/2010/main" val="15502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279576" y="1124744"/>
            <a:ext cx="8077200" cy="584200"/>
          </a:xfrm>
        </p:spPr>
        <p:txBody>
          <a:bodyPr>
            <a:noAutofit/>
          </a:bodyPr>
          <a:lstStyle/>
          <a:p>
            <a:r>
              <a:rPr lang="en-GB" sz="4800" dirty="0">
                <a:solidFill>
                  <a:schemeClr val="tx1"/>
                </a:solidFill>
                <a:latin typeface="Tw Cen MT Condensed" panose="020B0606020104020203" pitchFamily="34" charset="0"/>
                <a:sym typeface="Verdana" pitchFamily="34" charset="0"/>
              </a:rPr>
              <a:t>SGML (Lenguaje de Marcado Generalizado Estándar)</a:t>
            </a:r>
            <a:endParaRPr lang="es-ES" sz="4800" dirty="0">
              <a:solidFill>
                <a:schemeClr val="tx1"/>
              </a:solidFill>
              <a:latin typeface="Tw Cen MT Condensed" panose="020B0606020104020203" pitchFamily="34" charset="0"/>
              <a:sym typeface="Verdana" pitchFamily="34" charset="0"/>
            </a:endParaRPr>
          </a:p>
        </p:txBody>
      </p:sp>
      <p:sp>
        <p:nvSpPr>
          <p:cNvPr id="24580" name="Rectangle 4"/>
          <p:cNvSpPr>
            <a:spLocks noGrp="1" noChangeArrowheads="1"/>
          </p:cNvSpPr>
          <p:nvPr>
            <p:ph idx="1"/>
          </p:nvPr>
        </p:nvSpPr>
        <p:spPr>
          <a:xfrm>
            <a:off x="2006600" y="2708920"/>
            <a:ext cx="8178800" cy="4063628"/>
          </a:xfrm>
          <a:solidFill>
            <a:schemeClr val="bg1"/>
          </a:solidFill>
        </p:spPr>
        <p:txBody>
          <a:bodyPr>
            <a:normAutofit fontScale="92500" lnSpcReduction="10000"/>
          </a:bodyPr>
          <a:lstStyle/>
          <a:p>
            <a:pPr marL="341313" indent="-341313">
              <a:spcBef>
                <a:spcPts val="600"/>
              </a:spcBef>
            </a:pPr>
            <a:r>
              <a:rPr lang="en-GB" sz="2400" dirty="0">
                <a:latin typeface="Calibri" panose="020F0502020204030204" pitchFamily="34" charset="0"/>
                <a:cs typeface="Calibri" panose="020F0502020204030204" pitchFamily="34" charset="0"/>
                <a:sym typeface="Verdana" pitchFamily="34" charset="0"/>
              </a:rPr>
              <a:t>Principios de SGML</a:t>
            </a:r>
          </a:p>
          <a:p>
            <a:pPr marL="741363" lvl="1" indent="-341313">
              <a:spcBef>
                <a:spcPts val="600"/>
              </a:spcBef>
            </a:pPr>
            <a:r>
              <a:rPr lang="en-GB" dirty="0">
                <a:latin typeface="Calibri" panose="020F0502020204030204" pitchFamily="34" charset="0"/>
                <a:cs typeface="Calibri" panose="020F0502020204030204" pitchFamily="34" charset="0"/>
                <a:sym typeface="Verdana" pitchFamily="34" charset="0"/>
              </a:rPr>
              <a:t>Los títulos se marcaban explícitamente como &lt;title&gt; en lugar de usar etiquetas de formato como &lt;bold&gt; y &lt;center&gt; para permitir una indexación más significativa;</a:t>
            </a:r>
          </a:p>
          <a:p>
            <a:pPr marL="741363" lvl="1" indent="-341313">
              <a:spcBef>
                <a:spcPts val="600"/>
              </a:spcBef>
            </a:pPr>
            <a:r>
              <a:rPr lang="en-GB" dirty="0">
                <a:latin typeface="Calibri" panose="020F0502020204030204" pitchFamily="34" charset="0"/>
                <a:cs typeface="Calibri" panose="020F0502020204030204" pitchFamily="34" charset="0"/>
                <a:sym typeface="Verdana" pitchFamily="34" charset="0"/>
              </a:rPr>
              <a:t>Ciertos tipos de documentos tenían órdenes definidos para las estructuras que podían aparecer en ellos, p. ej. un Memorándum</a:t>
            </a:r>
          </a:p>
          <a:p>
            <a:pPr marL="741363" lvl="1" indent="-341313">
              <a:spcBef>
                <a:spcPts val="600"/>
              </a:spcBef>
            </a:pPr>
            <a:r>
              <a:rPr lang="en-GB" dirty="0">
                <a:latin typeface="Calibri" panose="020F0502020204030204" pitchFamily="34" charset="0"/>
                <a:cs typeface="Calibri" panose="020F0502020204030204" pitchFamily="34" charset="0"/>
                <a:sym typeface="Verdana" pitchFamily="34" charset="0"/>
              </a:rPr>
              <a:t>Ciertos tipos de documentos podían tener campos requeridos definidos</a:t>
            </a:r>
          </a:p>
          <a:p>
            <a:pPr marL="741363" lvl="1" indent="-341313">
              <a:spcBef>
                <a:spcPts val="600"/>
              </a:spcBef>
            </a:pPr>
            <a:r>
              <a:rPr lang="en-GB" dirty="0">
                <a:latin typeface="Calibri" panose="020F0502020204030204" pitchFamily="34" charset="0"/>
                <a:cs typeface="Calibri" panose="020F0502020204030204" pitchFamily="34" charset="0"/>
                <a:sym typeface="Verdana" pitchFamily="34" charset="0"/>
              </a:rPr>
              <a:t>Se introdujo la idea de un encabezado de documento.</a:t>
            </a:r>
          </a:p>
          <a:p>
            <a:pPr marL="341313" indent="-341313">
              <a:spcBef>
                <a:spcPts val="600"/>
              </a:spcBef>
            </a:pPr>
            <a:r>
              <a:rPr lang="en-GB" sz="2400" dirty="0">
                <a:latin typeface="Calibri" panose="020F0502020204030204" pitchFamily="34" charset="0"/>
                <a:cs typeface="Calibri" panose="020F0502020204030204" pitchFamily="34" charset="0"/>
                <a:sym typeface="Verdana" pitchFamily="34" charset="0"/>
              </a:rPr>
              <a:t>SGML fue ratificado como estándar internacional en 1986 (ISO 8879/1686).</a:t>
            </a:r>
          </a:p>
          <a:p>
            <a:pPr marL="341313" indent="-341313">
              <a:spcBef>
                <a:spcPts val="600"/>
              </a:spcBef>
            </a:pPr>
            <a:r>
              <a:rPr lang="en-GB" sz="2400" dirty="0">
                <a:latin typeface="Calibri" panose="020F0502020204030204" pitchFamily="34" charset="0"/>
                <a:cs typeface="Calibri" panose="020F0502020204030204" pitchFamily="34" charset="0"/>
                <a:sym typeface="Verdana" pitchFamily="34" charset="0"/>
              </a:rPr>
              <a:t>SGML no es un lenguaje per se, sino un metalenguaje, o una gramática</a:t>
            </a:r>
          </a:p>
          <a:p>
            <a:pPr marL="741363" lvl="1" indent="-341313">
              <a:spcBef>
                <a:spcPts val="600"/>
              </a:spcBef>
            </a:pPr>
            <a:r>
              <a:rPr lang="en-GB" dirty="0">
                <a:latin typeface="Calibri" panose="020F0502020204030204" pitchFamily="34" charset="0"/>
                <a:cs typeface="Calibri" panose="020F0502020204030204" pitchFamily="34" charset="0"/>
                <a:sym typeface="Verdana" pitchFamily="34" charset="0"/>
              </a:rPr>
              <a:t>En lugar de proporcionar un vocabulario específico y predefinido de etiquetas, define un conjunto de reglas que establecen cómo crear un vocabulario útil</a:t>
            </a:r>
            <a:endParaRPr lang="es-ES" dirty="0">
              <a:solidFill>
                <a:srgbClr val="C00000"/>
              </a:solidFill>
              <a:latin typeface="Calibri" panose="020F0502020204030204" pitchFamily="34" charset="0"/>
              <a:cs typeface="Calibri" panose="020F0502020204030204"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spTree>
    <p:extLst>
      <p:ext uri="{BB962C8B-B14F-4D97-AF65-F5344CB8AC3E}">
        <p14:creationId xmlns:p14="http://schemas.microsoft.com/office/powerpoint/2010/main" val="422014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351584" y="878407"/>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Sintaxis del elemento SGML</a:t>
            </a:r>
            <a:endParaRPr lang="es-ES" sz="4800" dirty="0">
              <a:solidFill>
                <a:schemeClr val="tx1"/>
              </a:solidFill>
              <a:latin typeface="Tw Cen MT Condensed" panose="020B0606020104020203" pitchFamily="34" charset="0"/>
              <a:sym typeface="Verdana" pitchFamily="34" charset="0"/>
            </a:endParaRPr>
          </a:p>
        </p:txBody>
      </p:sp>
      <p:pic>
        <p:nvPicPr>
          <p:cNvPr id="5" name="Picture 4" descr="syntax of an sgml element &lt;elementname&gt;content&lt;/elementnsme&gt;"/>
          <p:cNvPicPr/>
          <p:nvPr/>
        </p:nvPicPr>
        <p:blipFill>
          <a:blip r:embed="rId3">
            <a:extLst>
              <a:ext uri="{28A0092B-C50C-407E-A947-70E740481C1C}">
                <a14:useLocalDpi xmlns:a14="http://schemas.microsoft.com/office/drawing/2010/main" val="0"/>
              </a:ext>
            </a:extLst>
          </a:blip>
          <a:srcRect/>
          <a:stretch>
            <a:fillRect/>
          </a:stretch>
        </p:blipFill>
        <p:spPr bwMode="auto">
          <a:xfrm>
            <a:off x="3359696" y="2996952"/>
            <a:ext cx="5193030" cy="2113280"/>
          </a:xfrm>
          <a:prstGeom prst="rect">
            <a:avLst/>
          </a:prstGeom>
          <a:noFill/>
          <a:ln>
            <a:noFill/>
          </a:ln>
        </p:spPr>
      </p:pic>
      <p:sp>
        <p:nvSpPr>
          <p:cNvPr id="2" name="TextBox 1">
            <a:extLst>
              <a:ext uri="{FF2B5EF4-FFF2-40B4-BE49-F238E27FC236}">
                <a16:creationId xmlns:a16="http://schemas.microsoft.com/office/drawing/2014/main" id="{4A9CF296-E41C-D30F-6AF5-12B47B19453C}"/>
              </a:ext>
            </a:extLst>
          </p:cNvPr>
          <p:cNvSpPr txBox="1"/>
          <p:nvPr/>
        </p:nvSpPr>
        <p:spPr>
          <a:xfrm>
            <a:off x="5253316" y="2725270"/>
            <a:ext cx="1559859" cy="369332"/>
          </a:xfrm>
          <a:prstGeom prst="rect">
            <a:avLst/>
          </a:prstGeom>
          <a:noFill/>
        </p:spPr>
        <p:txBody>
          <a:bodyPr wrap="square" rtlCol="0">
            <a:spAutoFit/>
          </a:bodyPr>
          <a:lstStyle/>
          <a:p>
            <a:r>
              <a:rPr lang="en-GB" dirty="0" err="1">
                <a:solidFill>
                  <a:srgbClr val="FF0000"/>
                </a:solidFill>
              </a:rPr>
              <a:t>elemento</a:t>
            </a:r>
            <a:endParaRPr lang="en-GB" dirty="0">
              <a:solidFill>
                <a:srgbClr val="FF0000"/>
              </a:solidFill>
            </a:endParaRPr>
          </a:p>
        </p:txBody>
      </p:sp>
      <p:sp>
        <p:nvSpPr>
          <p:cNvPr id="3" name="TextBox 2">
            <a:extLst>
              <a:ext uri="{FF2B5EF4-FFF2-40B4-BE49-F238E27FC236}">
                <a16:creationId xmlns:a16="http://schemas.microsoft.com/office/drawing/2014/main" id="{47D1DF88-17D6-7EAB-349B-9677C98DA238}"/>
              </a:ext>
            </a:extLst>
          </p:cNvPr>
          <p:cNvSpPr txBox="1"/>
          <p:nvPr/>
        </p:nvSpPr>
        <p:spPr>
          <a:xfrm>
            <a:off x="3947457" y="5197248"/>
            <a:ext cx="1559859" cy="646331"/>
          </a:xfrm>
          <a:prstGeom prst="rect">
            <a:avLst/>
          </a:prstGeom>
          <a:noFill/>
        </p:spPr>
        <p:txBody>
          <a:bodyPr wrap="square" rtlCol="0">
            <a:spAutoFit/>
          </a:bodyPr>
          <a:lstStyle/>
          <a:p>
            <a:r>
              <a:rPr lang="en-GB" dirty="0" err="1">
                <a:solidFill>
                  <a:srgbClr val="FF0000"/>
                </a:solidFill>
              </a:rPr>
              <a:t>Etiqueta</a:t>
            </a:r>
            <a:r>
              <a:rPr lang="en-GB" dirty="0">
                <a:solidFill>
                  <a:srgbClr val="FF0000"/>
                </a:solidFill>
              </a:rPr>
              <a:t> de apertura</a:t>
            </a:r>
          </a:p>
        </p:txBody>
      </p:sp>
      <p:sp>
        <p:nvSpPr>
          <p:cNvPr id="4" name="TextBox 3">
            <a:extLst>
              <a:ext uri="{FF2B5EF4-FFF2-40B4-BE49-F238E27FC236}">
                <a16:creationId xmlns:a16="http://schemas.microsoft.com/office/drawing/2014/main" id="{9519B4F6-34AE-04C3-9C79-52A7636423B6}"/>
              </a:ext>
            </a:extLst>
          </p:cNvPr>
          <p:cNvSpPr txBox="1"/>
          <p:nvPr/>
        </p:nvSpPr>
        <p:spPr>
          <a:xfrm>
            <a:off x="6490445" y="5197247"/>
            <a:ext cx="1559859" cy="646331"/>
          </a:xfrm>
          <a:prstGeom prst="rect">
            <a:avLst/>
          </a:prstGeom>
          <a:noFill/>
        </p:spPr>
        <p:txBody>
          <a:bodyPr wrap="square" rtlCol="0">
            <a:spAutoFit/>
          </a:bodyPr>
          <a:lstStyle/>
          <a:p>
            <a:r>
              <a:rPr lang="en-GB" dirty="0" err="1">
                <a:solidFill>
                  <a:srgbClr val="FF0000"/>
                </a:solidFill>
              </a:rPr>
              <a:t>Etiqueta</a:t>
            </a:r>
            <a:r>
              <a:rPr lang="en-GB" dirty="0">
                <a:solidFill>
                  <a:srgbClr val="FF0000"/>
                </a:solidFill>
              </a:rPr>
              <a:t> de </a:t>
            </a:r>
            <a:r>
              <a:rPr lang="en-GB" dirty="0" err="1">
                <a:solidFill>
                  <a:srgbClr val="FF0000"/>
                </a:solidFill>
              </a:rPr>
              <a:t>cierre</a:t>
            </a:r>
            <a:endParaRPr lang="en-GB" dirty="0">
              <a:solidFill>
                <a:srgbClr val="FF0000"/>
              </a:solidFill>
            </a:endParaRPr>
          </a:p>
        </p:txBody>
      </p:sp>
      <p:sp>
        <p:nvSpPr>
          <p:cNvPr id="6" name="TextBox 5">
            <a:extLst>
              <a:ext uri="{FF2B5EF4-FFF2-40B4-BE49-F238E27FC236}">
                <a16:creationId xmlns:a16="http://schemas.microsoft.com/office/drawing/2014/main" id="{E3BB43FC-1ABC-2B9C-EBF1-F0FE634B3213}"/>
              </a:ext>
            </a:extLst>
          </p:cNvPr>
          <p:cNvSpPr txBox="1"/>
          <p:nvPr/>
        </p:nvSpPr>
        <p:spPr>
          <a:xfrm>
            <a:off x="4153647" y="6176816"/>
            <a:ext cx="4769224" cy="369332"/>
          </a:xfrm>
          <a:prstGeom prst="rect">
            <a:avLst/>
          </a:prstGeom>
          <a:noFill/>
        </p:spPr>
        <p:txBody>
          <a:bodyPr wrap="square" rtlCol="0">
            <a:spAutoFit/>
          </a:bodyPr>
          <a:lstStyle/>
          <a:p>
            <a:r>
              <a:rPr lang="es-ES" dirty="0">
                <a:solidFill>
                  <a:srgbClr val="C00000"/>
                </a:solidFill>
              </a:rPr>
              <a:t>¿Cuál es la diferencias entre las dos?</a:t>
            </a:r>
            <a:endParaRPr lang="en-GB" dirty="0">
              <a:solidFill>
                <a:srgbClr val="C00000"/>
              </a:solidFill>
            </a:endParaRPr>
          </a:p>
        </p:txBody>
      </p:sp>
      <p:sp>
        <p:nvSpPr>
          <p:cNvPr id="7" name="TextBox 6">
            <a:extLst>
              <a:ext uri="{FF2B5EF4-FFF2-40B4-BE49-F238E27FC236}">
                <a16:creationId xmlns:a16="http://schemas.microsoft.com/office/drawing/2014/main" id="{3FCF4A44-E747-D507-BB57-645D220AB431}"/>
              </a:ext>
            </a:extLst>
          </p:cNvPr>
          <p:cNvSpPr txBox="1"/>
          <p:nvPr/>
        </p:nvSpPr>
        <p:spPr>
          <a:xfrm>
            <a:off x="5253315" y="4845963"/>
            <a:ext cx="1559859" cy="369332"/>
          </a:xfrm>
          <a:prstGeom prst="rect">
            <a:avLst/>
          </a:prstGeom>
          <a:noFill/>
        </p:spPr>
        <p:txBody>
          <a:bodyPr wrap="square" rtlCol="0">
            <a:spAutoFit/>
          </a:bodyPr>
          <a:lstStyle/>
          <a:p>
            <a:r>
              <a:rPr lang="en-GB" dirty="0" err="1">
                <a:solidFill>
                  <a:srgbClr val="FF0000"/>
                </a:solidFill>
              </a:rPr>
              <a:t>contenido</a:t>
            </a:r>
            <a:endParaRPr lang="en-GB" dirty="0">
              <a:solidFill>
                <a:srgbClr val="FF0000"/>
              </a:solidFill>
            </a:endParaRPr>
          </a:p>
        </p:txBody>
      </p:sp>
    </p:spTree>
    <p:extLst>
      <p:ext uri="{BB962C8B-B14F-4D97-AF65-F5344CB8AC3E}">
        <p14:creationId xmlns:p14="http://schemas.microsoft.com/office/powerpoint/2010/main" val="41298374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A5887D-F4F9-4F6B-3BDD-78336A0303E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7326429-6A5C-438B-9A0B-912D2F521549}"/>
              </a:ext>
            </a:extLst>
          </p:cNvPr>
          <p:cNvSpPr>
            <a:spLocks noGrp="1"/>
          </p:cNvSpPr>
          <p:nvPr>
            <p:ph type="title"/>
          </p:nvPr>
        </p:nvSpPr>
        <p:spPr>
          <a:xfrm>
            <a:off x="920834" y="209404"/>
            <a:ext cx="10058400" cy="673608"/>
          </a:xfrm>
        </p:spPr>
        <p:txBody>
          <a:bodyPr>
            <a:normAutofit/>
          </a:bodyPr>
          <a:lstStyle/>
          <a:p>
            <a:r>
              <a:rPr lang="en-US" sz="4000" dirty="0" err="1"/>
              <a:t>Estructura</a:t>
            </a:r>
            <a:r>
              <a:rPr lang="en-US" sz="4000" dirty="0"/>
              <a:t> del taller hoy</a:t>
            </a:r>
          </a:p>
        </p:txBody>
      </p:sp>
      <p:sp>
        <p:nvSpPr>
          <p:cNvPr id="9" name="TextBox 8">
            <a:extLst>
              <a:ext uri="{FF2B5EF4-FFF2-40B4-BE49-F238E27FC236}">
                <a16:creationId xmlns:a16="http://schemas.microsoft.com/office/drawing/2014/main" id="{C3D1F20F-09A7-B3A1-DF9F-4F6B47C81BEF}"/>
              </a:ext>
            </a:extLst>
          </p:cNvPr>
          <p:cNvSpPr txBox="1"/>
          <p:nvPr/>
        </p:nvSpPr>
        <p:spPr>
          <a:xfrm>
            <a:off x="1439226" y="1236404"/>
            <a:ext cx="10190986" cy="4538935"/>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Conceptos</a:t>
            </a:r>
            <a:r>
              <a:rPr lang="en-GB" sz="2800" dirty="0"/>
              <a:t> </a:t>
            </a:r>
            <a:r>
              <a:rPr lang="en-GB" sz="2800" dirty="0" err="1"/>
              <a:t>Introducción</a:t>
            </a:r>
            <a:r>
              <a:rPr lang="en-GB" sz="2800" dirty="0"/>
              <a:t> al </a:t>
            </a:r>
            <a:r>
              <a:rPr lang="en-GB" sz="2800" dirty="0" err="1"/>
              <a:t>marcado</a:t>
            </a:r>
            <a:r>
              <a:rPr lang="en-GB" sz="2800" dirty="0"/>
              <a:t> de </a:t>
            </a:r>
            <a:r>
              <a:rPr lang="en-GB" sz="2800" dirty="0" err="1"/>
              <a:t>texto</a:t>
            </a:r>
            <a:r>
              <a:rPr lang="en-GB" sz="2800" dirty="0"/>
              <a:t> digital</a:t>
            </a:r>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Práctica</a:t>
            </a:r>
            <a:r>
              <a:rPr lang="en-GB" sz="2800" dirty="0"/>
              <a:t> </a:t>
            </a:r>
            <a:r>
              <a:rPr lang="en-GB" sz="2800" dirty="0" err="1"/>
              <a:t>Introducción</a:t>
            </a:r>
            <a:r>
              <a:rPr lang="en-GB" sz="2800" dirty="0"/>
              <a:t> a Oxygen, editor de XML</a:t>
            </a:r>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Práctica</a:t>
            </a:r>
            <a:r>
              <a:rPr lang="en-GB" sz="2800" dirty="0"/>
              <a:t> </a:t>
            </a:r>
            <a:r>
              <a:rPr lang="en-GB" sz="2800" dirty="0" err="1"/>
              <a:t>Editar</a:t>
            </a:r>
            <a:r>
              <a:rPr lang="en-GB" sz="2800" dirty="0"/>
              <a:t> un </a:t>
            </a:r>
            <a:r>
              <a:rPr lang="en-GB" sz="2800" dirty="0" err="1"/>
              <a:t>texto</a:t>
            </a:r>
            <a:r>
              <a:rPr lang="en-GB" sz="2800" dirty="0"/>
              <a:t> </a:t>
            </a:r>
            <a:r>
              <a:rPr lang="en-GB" sz="2800" dirty="0" err="1"/>
              <a:t>en</a:t>
            </a:r>
            <a:r>
              <a:rPr lang="en-GB" sz="2800" dirty="0"/>
              <a:t> XML</a:t>
            </a:r>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Análisis</a:t>
            </a:r>
            <a:r>
              <a:rPr lang="en-GB" sz="2800" dirty="0"/>
              <a:t> Caso de studio: Diario de Colón</a:t>
            </a:r>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Práctica</a:t>
            </a:r>
            <a:r>
              <a:rPr lang="en-GB" sz="2800" dirty="0"/>
              <a:t> Marcar </a:t>
            </a:r>
            <a:r>
              <a:rPr lang="en-GB" sz="2800" dirty="0" err="1"/>
              <a:t>el</a:t>
            </a:r>
            <a:r>
              <a:rPr lang="en-GB" sz="2800" dirty="0"/>
              <a:t> Diario de Colón </a:t>
            </a:r>
            <a:r>
              <a:rPr lang="en-GB" sz="2800" dirty="0" err="1"/>
              <a:t>en</a:t>
            </a:r>
            <a:r>
              <a:rPr lang="en-GB" sz="2800" dirty="0"/>
              <a:t> XML</a:t>
            </a:r>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Reflexión</a:t>
            </a:r>
            <a:r>
              <a:rPr lang="en-GB" sz="2800" dirty="0"/>
              <a:t> </a:t>
            </a:r>
            <a:r>
              <a:rPr lang="en-GB" sz="2800" dirty="0" err="1"/>
              <a:t>Reflexiones</a:t>
            </a:r>
            <a:r>
              <a:rPr lang="en-GB" sz="2800" dirty="0"/>
              <a:t> e </a:t>
            </a:r>
            <a:r>
              <a:rPr lang="en-GB" sz="2800" dirty="0" err="1"/>
              <a:t>interrogativas</a:t>
            </a:r>
            <a:r>
              <a:rPr lang="en-GB" sz="2800" dirty="0"/>
              <a:t> </a:t>
            </a:r>
            <a:r>
              <a:rPr lang="en-GB" sz="2800" dirty="0" err="1"/>
              <a:t>sobre</a:t>
            </a:r>
            <a:r>
              <a:rPr lang="en-GB" sz="2800" dirty="0"/>
              <a:t> </a:t>
            </a:r>
            <a:r>
              <a:rPr lang="en-GB" sz="2800" dirty="0" err="1"/>
              <a:t>el</a:t>
            </a:r>
            <a:r>
              <a:rPr lang="en-GB" sz="2800" dirty="0"/>
              <a:t> </a:t>
            </a:r>
            <a:r>
              <a:rPr lang="en-GB" sz="2800" dirty="0" err="1"/>
              <a:t>marcado</a:t>
            </a:r>
            <a:endParaRPr lang="en-GB" sz="2800" dirty="0"/>
          </a:p>
          <a:p>
            <a:pPr marL="285750" indent="-285750">
              <a:lnSpc>
                <a:spcPct val="150000"/>
              </a:lnSpc>
              <a:buFont typeface="Wingdings" panose="05000000000000000000" pitchFamily="2" charset="2"/>
              <a:buChar char="q"/>
            </a:pPr>
            <a:r>
              <a:rPr lang="en-GB" sz="2800" dirty="0"/>
              <a:t> </a:t>
            </a:r>
            <a:r>
              <a:rPr lang="en-GB" sz="2800" dirty="0" err="1">
                <a:solidFill>
                  <a:srgbClr val="0070C0"/>
                </a:solidFill>
              </a:rPr>
              <a:t>Conclusión</a:t>
            </a:r>
            <a:r>
              <a:rPr lang="en-GB" sz="2800" dirty="0"/>
              <a:t> </a:t>
            </a:r>
            <a:r>
              <a:rPr lang="en-GB" sz="2800" dirty="0" err="1"/>
              <a:t>Próximos</a:t>
            </a:r>
            <a:r>
              <a:rPr lang="en-GB" sz="2800" dirty="0"/>
              <a:t> pasos</a:t>
            </a:r>
          </a:p>
        </p:txBody>
      </p:sp>
    </p:spTree>
    <p:extLst>
      <p:ext uri="{BB962C8B-B14F-4D97-AF65-F5344CB8AC3E}">
        <p14:creationId xmlns:p14="http://schemas.microsoft.com/office/powerpoint/2010/main" val="1887064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3387C-42BD-1B11-9C9F-024A5E4EF5F2}"/>
              </a:ext>
            </a:extLst>
          </p:cNvPr>
          <p:cNvSpPr>
            <a:spLocks noGrp="1"/>
          </p:cNvSpPr>
          <p:nvPr>
            <p:ph type="title"/>
          </p:nvPr>
        </p:nvSpPr>
        <p:spPr/>
        <p:txBody>
          <a:bodyPr/>
          <a:lstStyle/>
          <a:p>
            <a:r>
              <a:rPr lang="en-GB" dirty="0"/>
              <a:t>Marcado </a:t>
            </a:r>
            <a:r>
              <a:rPr lang="en-GB" dirty="0" err="1"/>
              <a:t>en</a:t>
            </a:r>
            <a:r>
              <a:rPr lang="en-GB" dirty="0"/>
              <a:t> la web: HTML</a:t>
            </a:r>
          </a:p>
        </p:txBody>
      </p:sp>
      <p:pic>
        <p:nvPicPr>
          <p:cNvPr id="5" name="Content Placeholder 4">
            <a:extLst>
              <a:ext uri="{FF2B5EF4-FFF2-40B4-BE49-F238E27FC236}">
                <a16:creationId xmlns:a16="http://schemas.microsoft.com/office/drawing/2014/main" id="{FF1A68E2-25BC-45DF-68C3-FBD543BD01EB}"/>
              </a:ext>
            </a:extLst>
          </p:cNvPr>
          <p:cNvPicPr>
            <a:picLocks noGrp="1" noChangeAspect="1"/>
          </p:cNvPicPr>
          <p:nvPr>
            <p:ph idx="1"/>
          </p:nvPr>
        </p:nvPicPr>
        <p:blipFill>
          <a:blip r:embed="rId3"/>
          <a:stretch>
            <a:fillRect/>
          </a:stretch>
        </p:blipFill>
        <p:spPr>
          <a:xfrm>
            <a:off x="1013366" y="1678640"/>
            <a:ext cx="9068940" cy="5227807"/>
          </a:xfrm>
          <a:prstGeom prst="rect">
            <a:avLst/>
          </a:prstGeom>
        </p:spPr>
      </p:pic>
    </p:spTree>
    <p:extLst>
      <p:ext uri="{BB962C8B-B14F-4D97-AF65-F5344CB8AC3E}">
        <p14:creationId xmlns:p14="http://schemas.microsoft.com/office/powerpoint/2010/main" val="4273134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423592" y="1001078"/>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Nota: HTML, relacionado pero diferente</a:t>
            </a:r>
            <a:endParaRPr lang="es-ES" sz="4800" dirty="0">
              <a:solidFill>
                <a:schemeClr val="tx1"/>
              </a:solidFill>
              <a:latin typeface="Tw Cen MT Condensed" panose="020B0606020104020203" pitchFamily="34" charset="0"/>
              <a:sym typeface="Verdana" pitchFamily="34" charset="0"/>
            </a:endParaRPr>
          </a:p>
        </p:txBody>
      </p:sp>
      <p:sp>
        <p:nvSpPr>
          <p:cNvPr id="24580" name="Rectangle 4"/>
          <p:cNvSpPr>
            <a:spLocks noGrp="1" noChangeArrowheads="1"/>
          </p:cNvSpPr>
          <p:nvPr>
            <p:ph idx="1"/>
          </p:nvPr>
        </p:nvSpPr>
        <p:spPr>
          <a:xfrm>
            <a:off x="2093664" y="1916832"/>
            <a:ext cx="3858320" cy="3919612"/>
          </a:xfrm>
          <a:solidFill>
            <a:schemeClr val="bg1"/>
          </a:solidFill>
        </p:spPr>
        <p:txBody>
          <a:bodyPr>
            <a:normAutofit lnSpcReduction="10000"/>
          </a:bodyPr>
          <a:lstStyle/>
          <a:p>
            <a:pPr marL="341313" indent="-341313">
              <a:spcBef>
                <a:spcPts val="600"/>
              </a:spcBef>
            </a:pPr>
            <a:endParaRPr lang="es-ES" dirty="0">
              <a:latin typeface="Verdana" pitchFamily="34" charset="0"/>
              <a:sym typeface="Verdana" pitchFamily="34" charset="0"/>
            </a:endParaRPr>
          </a:p>
          <a:p>
            <a:r>
              <a:rPr lang="en-GB" sz="2800" dirty="0">
                <a:latin typeface="Calibri" panose="020F0502020204030204" pitchFamily="34" charset="0"/>
                <a:cs typeface="Calibri" panose="020F0502020204030204" pitchFamily="34" charset="0"/>
                <a:sym typeface="Verdana" pitchFamily="34" charset="0"/>
              </a:rPr>
              <a:t>HTML Y SGML/XML</a:t>
            </a:r>
            <a:r>
              <a:rPr lang="es-ES" sz="2800" dirty="0">
                <a:latin typeface="Calibri" panose="020F0502020204030204" pitchFamily="34" charset="0"/>
                <a:cs typeface="Calibri" panose="020F0502020204030204" pitchFamily="34" charset="0"/>
                <a:sym typeface="Verdana" pitchFamily="34" charset="0"/>
              </a:rPr>
              <a:t>: parecido al nivel sintáctico</a:t>
            </a:r>
          </a:p>
          <a:p>
            <a:r>
              <a:rPr lang="es-ES" sz="2800" dirty="0">
                <a:latin typeface="Calibri" panose="020F0502020204030204" pitchFamily="34" charset="0"/>
                <a:cs typeface="Calibri" panose="020F0502020204030204" pitchFamily="34" charset="0"/>
                <a:sym typeface="Verdana" pitchFamily="34" charset="0"/>
              </a:rPr>
              <a:t>Pero reflejan objetivos diferentes, niveles distintos de representación de textos en formato digital</a:t>
            </a: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pic>
        <p:nvPicPr>
          <p:cNvPr id="2" name="Picture 1" descr="A diagram of a programming language  Description automatically generated">
            <a:extLst>
              <a:ext uri="{FF2B5EF4-FFF2-40B4-BE49-F238E27FC236}">
                <a16:creationId xmlns:a16="http://schemas.microsoft.com/office/drawing/2014/main" id="{EC046B4B-9F7D-A8E9-29EB-70E9E78CB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060" y="2420888"/>
            <a:ext cx="4590806" cy="2585188"/>
          </a:xfrm>
          <a:prstGeom prst="rect">
            <a:avLst/>
          </a:prstGeom>
        </p:spPr>
      </p:pic>
      <p:sp>
        <p:nvSpPr>
          <p:cNvPr id="3" name="TextBox 2">
            <a:extLst>
              <a:ext uri="{FF2B5EF4-FFF2-40B4-BE49-F238E27FC236}">
                <a16:creationId xmlns:a16="http://schemas.microsoft.com/office/drawing/2014/main" id="{BC717544-32DB-240D-274D-98A22E5665F9}"/>
              </a:ext>
            </a:extLst>
          </p:cNvPr>
          <p:cNvSpPr txBox="1"/>
          <p:nvPr/>
        </p:nvSpPr>
        <p:spPr>
          <a:xfrm>
            <a:off x="6627906" y="5139765"/>
            <a:ext cx="1320800" cy="369332"/>
          </a:xfrm>
          <a:prstGeom prst="rect">
            <a:avLst/>
          </a:prstGeom>
          <a:solidFill>
            <a:srgbClr val="33CCCC"/>
          </a:solidFill>
        </p:spPr>
        <p:txBody>
          <a:bodyPr wrap="square" rtlCol="0">
            <a:spAutoFit/>
          </a:bodyPr>
          <a:lstStyle/>
          <a:p>
            <a:pPr algn="ctr"/>
            <a:r>
              <a:rPr lang="en-GB" b="1" dirty="0"/>
              <a:t>HTML 5</a:t>
            </a:r>
          </a:p>
        </p:txBody>
      </p:sp>
    </p:spTree>
    <p:extLst>
      <p:ext uri="{BB962C8B-B14F-4D97-AF65-F5344CB8AC3E}">
        <p14:creationId xmlns:p14="http://schemas.microsoft.com/office/powerpoint/2010/main" val="249693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292097" y="585216"/>
            <a:ext cx="4400295" cy="1499616"/>
          </a:xfrm>
        </p:spPr>
        <p:txBody>
          <a:bodyPr>
            <a:normAutofit/>
          </a:bodyPr>
          <a:lstStyle/>
          <a:p>
            <a:r>
              <a:rPr lang="es-ES" dirty="0" err="1">
                <a:latin typeface="Tw Cen MT Condensed" panose="020B0606020104020203" pitchFamily="34" charset="0"/>
                <a:sym typeface="Verdana" pitchFamily="34" charset="0"/>
              </a:rPr>
              <a:t>SGML &gt; XML</a:t>
            </a:r>
          </a:p>
        </p:txBody>
      </p:sp>
      <p:pic>
        <p:nvPicPr>
          <p:cNvPr id="3" name="Picture 2" descr="A screenshot of a computer code  AI-generated content may be incorrect.">
            <a:extLst>
              <a:ext uri="{FF2B5EF4-FFF2-40B4-BE49-F238E27FC236}">
                <a16:creationId xmlns:a16="http://schemas.microsoft.com/office/drawing/2014/main" id="{91AB505E-4A3D-9B95-1626-5E3A520CC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026" y="2200053"/>
            <a:ext cx="4400295" cy="2803034"/>
          </a:xfrm>
          <a:prstGeom prst="rect">
            <a:avLst/>
          </a:prstGeom>
        </p:spPr>
      </p:pic>
      <p:sp>
        <p:nvSpPr>
          <p:cNvPr id="24580" name="Rectangle 4"/>
          <p:cNvSpPr>
            <a:spLocks noGrp="1" noChangeArrowheads="1"/>
          </p:cNvSpPr>
          <p:nvPr>
            <p:ph idx="1"/>
          </p:nvPr>
        </p:nvSpPr>
        <p:spPr>
          <a:xfrm>
            <a:off x="7540116" y="979662"/>
            <a:ext cx="4048259" cy="6186125"/>
          </a:xfrm>
        </p:spPr>
        <p:txBody>
          <a:bodyPr anchor="ctr">
            <a:normAutofit lnSpcReduction="10000"/>
          </a:bodyPr>
          <a:lstStyle/>
          <a:p>
            <a:pPr marL="0" indent="0">
              <a:spcBef>
                <a:spcPts val="600"/>
              </a:spcBef>
              <a:buNone/>
            </a:pPr>
            <a:r>
              <a:rPr lang="es-ES" sz="3600" b="1" dirty="0">
                <a:latin typeface="Verdana" pitchFamily="34" charset="0"/>
                <a:sym typeface="Verdana" pitchFamily="34" charset="0"/>
              </a:rPr>
              <a:t>XML</a:t>
            </a:r>
            <a:endParaRPr lang="es-ES" sz="2400" b="1" dirty="0">
              <a:latin typeface="Verdana" pitchFamily="34" charset="0"/>
              <a:sym typeface="Verdana" pitchFamily="34" charset="0"/>
            </a:endParaRPr>
          </a:p>
          <a:p>
            <a:r>
              <a:rPr lang="en-GB" sz="2400" dirty="0" err="1">
                <a:latin typeface="Calibri" panose="020F0502020204030204" pitchFamily="34" charset="0"/>
                <a:cs typeface="Calibri" panose="020F0502020204030204" pitchFamily="34" charset="0"/>
              </a:rPr>
              <a:t>Versión</a:t>
            </a:r>
            <a:r>
              <a:rPr lang="en-GB" sz="2400" dirty="0">
                <a:latin typeface="Calibri" panose="020F0502020204030204" pitchFamily="34" charset="0"/>
                <a:cs typeface="Calibri" panose="020F0502020204030204" pitchFamily="34" charset="0"/>
              </a:rPr>
              <a:t> 1.0 1999</a:t>
            </a:r>
          </a:p>
          <a:p>
            <a:r>
              <a:rPr lang="en-GB" sz="2400" dirty="0" err="1">
                <a:latin typeface="Calibri" panose="020F0502020204030204" pitchFamily="34" charset="0"/>
                <a:cs typeface="Calibri" panose="020F0502020204030204" pitchFamily="34" charset="0"/>
              </a:rPr>
              <a:t>Simplificación</a:t>
            </a:r>
            <a:r>
              <a:rPr lang="en-GB" sz="2400" dirty="0">
                <a:latin typeface="Calibri" panose="020F0502020204030204" pitchFamily="34" charset="0"/>
                <a:cs typeface="Calibri" panose="020F0502020204030204" pitchFamily="34" charset="0"/>
              </a:rPr>
              <a:t> de SGML</a:t>
            </a:r>
          </a:p>
          <a:p>
            <a:r>
              <a:rPr lang="en-GB" sz="2400" dirty="0" err="1">
                <a:latin typeface="Calibri" panose="020F0502020204030204" pitchFamily="34" charset="0"/>
                <a:cs typeface="Calibri" panose="020F0502020204030204" pitchFamily="34" charset="0"/>
              </a:rPr>
              <a:t>Diseñado</a:t>
            </a:r>
            <a:r>
              <a:rPr lang="en-GB" sz="2400" dirty="0">
                <a:latin typeface="Calibri" panose="020F0502020204030204" pitchFamily="34" charset="0"/>
                <a:cs typeface="Calibri" panose="020F0502020204030204" pitchFamily="34" charset="0"/>
              </a:rPr>
              <a:t> con la </a:t>
            </a:r>
            <a:r>
              <a:rPr lang="en-GB" sz="2400" dirty="0" err="1">
                <a:latin typeface="Calibri" panose="020F0502020204030204" pitchFamily="34" charset="0"/>
                <a:cs typeface="Calibri" panose="020F0502020204030204" pitchFamily="34" charset="0"/>
              </a:rPr>
              <a:t>fuerte</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contribución</a:t>
            </a:r>
            <a:r>
              <a:rPr lang="en-GB" sz="2400" dirty="0">
                <a:latin typeface="Calibri" panose="020F0502020204030204" pitchFamily="34" charset="0"/>
                <a:cs typeface="Calibri" panose="020F0502020204030204" pitchFamily="34" charset="0"/>
              </a:rPr>
              <a:t> de la comunidad de Humanidades Digitales</a:t>
            </a:r>
          </a:p>
          <a:p>
            <a:r>
              <a:rPr lang="en-GB" sz="2400" dirty="0">
                <a:latin typeface="Calibri" panose="020F0502020204030204" pitchFamily="34" charset="0"/>
                <a:cs typeface="Calibri" panose="020F0502020204030204" pitchFamily="34" charset="0"/>
              </a:rPr>
              <a:t>Desarrollo de </a:t>
            </a:r>
            <a:r>
              <a:rPr lang="en-GB" sz="2400" dirty="0" err="1">
                <a:latin typeface="Calibri" panose="020F0502020204030204" pitchFamily="34" charset="0"/>
                <a:cs typeface="Calibri" panose="020F0502020204030204" pitchFamily="34" charset="0"/>
              </a:rPr>
              <a:t>herramientas</a:t>
            </a:r>
            <a:endParaRPr lang="en-GB" sz="2400" dirty="0">
              <a:latin typeface="Calibri" panose="020F0502020204030204" pitchFamily="34" charset="0"/>
              <a:cs typeface="Calibri" panose="020F0502020204030204" pitchFamily="34" charset="0"/>
            </a:endParaRPr>
          </a:p>
          <a:p>
            <a:r>
              <a:rPr lang="en-GB" sz="2400" dirty="0" err="1">
                <a:latin typeface="Calibri" panose="020F0502020204030204" pitchFamily="34" charset="0"/>
                <a:cs typeface="Calibri" panose="020F0502020204030204" pitchFamily="34" charset="0"/>
              </a:rPr>
              <a:t>Adoptado</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por</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todos</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los</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principales</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esquemas</a:t>
            </a:r>
            <a:r>
              <a:rPr lang="en-GB" sz="2400" dirty="0">
                <a:latin typeface="Calibri" panose="020F0502020204030204" pitchFamily="34" charset="0"/>
                <a:cs typeface="Calibri" panose="020F0502020204030204" pitchFamily="34" charset="0"/>
              </a:rPr>
              <a:t> de </a:t>
            </a:r>
            <a:r>
              <a:rPr lang="en-GB" sz="2400" dirty="0" err="1">
                <a:latin typeface="Calibri" panose="020F0502020204030204" pitchFamily="34" charset="0"/>
                <a:cs typeface="Calibri" panose="020F0502020204030204" pitchFamily="34" charset="0"/>
              </a:rPr>
              <a:t>codificación</a:t>
            </a:r>
            <a:r>
              <a:rPr lang="en-GB" sz="2400" dirty="0">
                <a:latin typeface="Calibri" panose="020F0502020204030204" pitchFamily="34" charset="0"/>
                <a:cs typeface="Calibri" panose="020F0502020204030204" pitchFamily="34" charset="0"/>
              </a:rPr>
              <a:t> textual </a:t>
            </a:r>
            <a:r>
              <a:rPr lang="en-GB" sz="2400" dirty="0" err="1">
                <a:latin typeface="Calibri" panose="020F0502020204030204" pitchFamily="34" charset="0"/>
                <a:cs typeface="Calibri" panose="020F0502020204030204" pitchFamily="34" charset="0"/>
              </a:rPr>
              <a:t>yprocesadores</a:t>
            </a:r>
            <a:r>
              <a:rPr lang="en-GB" sz="2400" dirty="0">
                <a:latin typeface="Calibri" panose="020F0502020204030204" pitchFamily="34" charset="0"/>
                <a:cs typeface="Calibri" panose="020F0502020204030204" pitchFamily="34" charset="0"/>
              </a:rPr>
              <a:t> de </a:t>
            </a:r>
            <a:r>
              <a:rPr lang="en-GB" sz="2400" dirty="0" err="1">
                <a:latin typeface="Calibri" panose="020F0502020204030204" pitchFamily="34" charset="0"/>
                <a:cs typeface="Calibri" panose="020F0502020204030204" pitchFamily="34" charset="0"/>
              </a:rPr>
              <a:t>texto</a:t>
            </a:r>
            <a:r>
              <a:rPr lang="en-GB" sz="2400" dirty="0">
                <a:latin typeface="Calibri" panose="020F0502020204030204" pitchFamily="34" charset="0"/>
                <a:cs typeface="Calibri" panose="020F0502020204030204" pitchFamily="34" charset="0"/>
              </a:rPr>
              <a:t> (OpenOffice, MS Office) </a:t>
            </a:r>
            <a:r>
              <a:rPr lang="en-GB" sz="2400" dirty="0" err="1">
                <a:latin typeface="Calibri" panose="020F0502020204030204" pitchFamily="34" charset="0"/>
                <a:cs typeface="Calibri" panose="020F0502020204030204" pitchFamily="34" charset="0"/>
              </a:rPr>
              <a:t>como</a:t>
            </a:r>
            <a:r>
              <a:rPr lang="en-GB" sz="2400" dirty="0">
                <a:latin typeface="Calibri" panose="020F0502020204030204" pitchFamily="34" charset="0"/>
                <a:cs typeface="Calibri" panose="020F0502020204030204" pitchFamily="34" charset="0"/>
              </a:rPr>
              <a:t> </a:t>
            </a:r>
            <a:r>
              <a:rPr lang="en-GB" sz="2400" dirty="0" err="1">
                <a:latin typeface="Calibri" panose="020F0502020204030204" pitchFamily="34" charset="0"/>
                <a:cs typeface="Calibri" panose="020F0502020204030204" pitchFamily="34" charset="0"/>
              </a:rPr>
              <a:t>tecnología</a:t>
            </a:r>
            <a:r>
              <a:rPr lang="en-GB" sz="2400" dirty="0">
                <a:latin typeface="Calibri" panose="020F0502020204030204" pitchFamily="34" charset="0"/>
                <a:cs typeface="Calibri" panose="020F0502020204030204" pitchFamily="34" charset="0"/>
              </a:rPr>
              <a:t> de </a:t>
            </a:r>
            <a:r>
              <a:rPr lang="en-GB" sz="2400" dirty="0" err="1">
                <a:latin typeface="Calibri" panose="020F0502020204030204" pitchFamily="34" charset="0"/>
                <a:cs typeface="Calibri" panose="020F0502020204030204" pitchFamily="34" charset="0"/>
              </a:rPr>
              <a:t>fondo</a:t>
            </a:r>
            <a:endParaRPr lang="en-GB" sz="2400" dirty="0">
              <a:latin typeface="Calibri" panose="020F0502020204030204" pitchFamily="34" charset="0"/>
              <a:cs typeface="Calibri" panose="020F0502020204030204" pitchFamily="34" charset="0"/>
            </a:endParaRPr>
          </a:p>
          <a:p>
            <a:r>
              <a:rPr lang="en-GB" sz="2400" dirty="0">
                <a:latin typeface="Calibri" panose="020F0502020204030204" pitchFamily="34" charset="0"/>
                <a:cs typeface="Calibri" panose="020F0502020204030204" pitchFamily="34" charset="0"/>
                <a:sym typeface="Verdana" pitchFamily="34" charset="0"/>
              </a:rPr>
              <a:t>Muy </a:t>
            </a:r>
            <a:r>
              <a:rPr lang="en-GB" sz="2400" dirty="0" err="1">
                <a:latin typeface="Calibri" panose="020F0502020204030204" pitchFamily="34" charset="0"/>
                <a:cs typeface="Calibri" panose="020F0502020204030204" pitchFamily="34" charset="0"/>
                <a:sym typeface="Verdana" pitchFamily="34" charset="0"/>
              </a:rPr>
              <a:t>utilizado</a:t>
            </a:r>
            <a:r>
              <a:rPr lang="en-GB" sz="2400" dirty="0">
                <a:latin typeface="Calibri" panose="020F0502020204030204" pitchFamily="34" charset="0"/>
                <a:cs typeface="Calibri" panose="020F0502020204030204" pitchFamily="34" charset="0"/>
                <a:sym typeface="Verdana" pitchFamily="34" charset="0"/>
              </a:rPr>
              <a:t> para </a:t>
            </a:r>
            <a:r>
              <a:rPr lang="en-GB" sz="2400" dirty="0" err="1">
                <a:latin typeface="Calibri" panose="020F0502020204030204" pitchFamily="34" charset="0"/>
                <a:cs typeface="Calibri" panose="020F0502020204030204" pitchFamily="34" charset="0"/>
                <a:sym typeface="Verdana" pitchFamily="34" charset="0"/>
              </a:rPr>
              <a:t>compartir</a:t>
            </a:r>
            <a:r>
              <a:rPr lang="en-GB" sz="2400" dirty="0">
                <a:latin typeface="Calibri" panose="020F0502020204030204" pitchFamily="34" charset="0"/>
                <a:cs typeface="Calibri" panose="020F0502020204030204" pitchFamily="34" charset="0"/>
                <a:sym typeface="Verdana" pitchFamily="34" charset="0"/>
              </a:rPr>
              <a:t> </a:t>
            </a:r>
            <a:r>
              <a:rPr lang="en-GB" sz="2400" dirty="0" err="1">
                <a:latin typeface="Calibri" panose="020F0502020204030204" pitchFamily="34" charset="0"/>
                <a:cs typeface="Calibri" panose="020F0502020204030204" pitchFamily="34" charset="0"/>
                <a:sym typeface="Verdana" pitchFamily="34" charset="0"/>
              </a:rPr>
              <a:t>textos</a:t>
            </a:r>
            <a:r>
              <a:rPr lang="en-GB" sz="2400" dirty="0">
                <a:latin typeface="Calibri" panose="020F0502020204030204" pitchFamily="34" charset="0"/>
                <a:cs typeface="Calibri" panose="020F0502020204030204" pitchFamily="34" charset="0"/>
                <a:sym typeface="Verdana" pitchFamily="34" charset="0"/>
              </a:rPr>
              <a:t> con </a:t>
            </a:r>
            <a:r>
              <a:rPr lang="en-GB" sz="2400" dirty="0" err="1">
                <a:latin typeface="Calibri" panose="020F0502020204030204" pitchFamily="34" charset="0"/>
                <a:cs typeface="Calibri" panose="020F0502020204030204" pitchFamily="34" charset="0"/>
                <a:sym typeface="Verdana" pitchFamily="34" charset="0"/>
              </a:rPr>
              <a:t>estructura</a:t>
            </a:r>
            <a:r>
              <a:rPr lang="en-GB" sz="2400" dirty="0">
                <a:latin typeface="Calibri" panose="020F0502020204030204" pitchFamily="34" charset="0"/>
                <a:cs typeface="Calibri" panose="020F0502020204030204" pitchFamily="34" charset="0"/>
                <a:sym typeface="Verdana" pitchFamily="34" charset="0"/>
              </a:rPr>
              <a:t> </a:t>
            </a:r>
            <a:r>
              <a:rPr lang="en-GB" sz="2400" dirty="0" err="1">
                <a:latin typeface="Calibri" panose="020F0502020204030204" pitchFamily="34" charset="0"/>
                <a:cs typeface="Calibri" panose="020F0502020204030204" pitchFamily="34" charset="0"/>
                <a:sym typeface="Verdana" pitchFamily="34" charset="0"/>
              </a:rPr>
              <a:t>compleja</a:t>
            </a:r>
            <a:endParaRPr lang="es-ES" sz="1700" dirty="0">
              <a:solidFill>
                <a:srgbClr val="FFFFFF"/>
              </a:solidFill>
              <a:latin typeface="Verdana" pitchFamily="34" charset="0"/>
              <a:sym typeface="Verdana" pitchFamily="34" charset="0"/>
            </a:endParaRPr>
          </a:p>
          <a:p>
            <a:pPr marL="695325" lvl="1" indent="-341313"/>
            <a:endParaRPr lang="es-ES" sz="1700" dirty="0">
              <a:solidFill>
                <a:srgbClr val="FFFFFF"/>
              </a:solidFill>
              <a:latin typeface="Verdana" pitchFamily="34" charset="0"/>
              <a:sym typeface="Verdana" pitchFamily="34" charset="0"/>
            </a:endParaRPr>
          </a:p>
          <a:p>
            <a:pPr marL="695325" lvl="1" indent="-341313"/>
            <a:endParaRPr lang="es-ES" sz="1700" dirty="0">
              <a:solidFill>
                <a:srgbClr val="FFFFFF"/>
              </a:solidFill>
              <a:latin typeface="Verdana" pitchFamily="34" charset="0"/>
              <a:sym typeface="Verdana" pitchFamily="34" charset="0"/>
            </a:endParaRPr>
          </a:p>
          <a:p>
            <a:pPr marL="695325" lvl="1" indent="-341313"/>
            <a:endParaRPr lang="es-ES" sz="1700" dirty="0">
              <a:solidFill>
                <a:srgbClr val="FFFFFF"/>
              </a:solidFill>
              <a:latin typeface="Verdana" pitchFamily="34" charset="0"/>
              <a:sym typeface="Verdana" pitchFamily="34" charset="0"/>
            </a:endParaRPr>
          </a:p>
        </p:txBody>
      </p:sp>
    </p:spTree>
    <p:extLst>
      <p:ext uri="{BB962C8B-B14F-4D97-AF65-F5344CB8AC3E}">
        <p14:creationId xmlns:p14="http://schemas.microsoft.com/office/powerpoint/2010/main" val="286363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93071-B977-41AB-C4C5-9D45B2D11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80F5D-636C-40CB-635B-519B8289A8A2}"/>
              </a:ext>
            </a:extLst>
          </p:cNvPr>
          <p:cNvSpPr>
            <a:spLocks noGrp="1"/>
          </p:cNvSpPr>
          <p:nvPr>
            <p:ph type="title"/>
          </p:nvPr>
        </p:nvSpPr>
        <p:spPr>
          <a:xfrm>
            <a:off x="2378852" y="2211284"/>
            <a:ext cx="9639830" cy="1463040"/>
          </a:xfrm>
          <a:noFill/>
        </p:spPr>
        <p:txBody>
          <a:bodyPr>
            <a:normAutofit fontScale="90000"/>
          </a:bodyPr>
          <a:lstStyle/>
          <a:p>
            <a:pPr algn="l"/>
            <a:r>
              <a:rPr lang="en-GB" dirty="0">
                <a:solidFill>
                  <a:schemeClr val="tx1"/>
                </a:solidFill>
              </a:rPr>
              <a:t>EL MARCADO EN LA PRÁCTICA</a:t>
            </a:r>
          </a:p>
        </p:txBody>
      </p:sp>
      <p:sp>
        <p:nvSpPr>
          <p:cNvPr id="3" name="Text Placeholder 2">
            <a:extLst>
              <a:ext uri="{FF2B5EF4-FFF2-40B4-BE49-F238E27FC236}">
                <a16:creationId xmlns:a16="http://schemas.microsoft.com/office/drawing/2014/main" id="{17928ADB-A107-8A5B-9A3C-E0D6B8E0CC07}"/>
              </a:ext>
            </a:extLst>
          </p:cNvPr>
          <p:cNvSpPr>
            <a:spLocks noGrp="1"/>
          </p:cNvSpPr>
          <p:nvPr>
            <p:ph type="body" idx="1"/>
          </p:nvPr>
        </p:nvSpPr>
        <p:spPr/>
        <p:txBody>
          <a:bodyPr/>
          <a:lstStyle/>
          <a:p>
            <a:r>
              <a:rPr lang="es-ES" dirty="0"/>
              <a:t> </a:t>
            </a:r>
            <a:endParaRPr lang="en-GB" dirty="0"/>
          </a:p>
        </p:txBody>
      </p:sp>
    </p:spTree>
    <p:extLst>
      <p:ext uri="{BB962C8B-B14F-4D97-AF65-F5344CB8AC3E}">
        <p14:creationId xmlns:p14="http://schemas.microsoft.com/office/powerpoint/2010/main" val="3311494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354E-3E82-AE0D-082E-269D53639382}"/>
            </a:ext>
          </a:extLst>
        </p:cNvPr>
        <p:cNvGrpSpPr/>
        <p:nvPr/>
      </p:nvGrpSpPr>
      <p:grpSpPr>
        <a:xfrm>
          <a:off x="0" y="0"/>
          <a:ext cx="0" cy="0"/>
          <a:chOff x="0" y="0"/>
          <a:chExt cx="0" cy="0"/>
        </a:xfrm>
      </p:grpSpPr>
      <p:sp>
        <p:nvSpPr>
          <p:cNvPr id="24579" name="Rectangle 3">
            <a:extLst>
              <a:ext uri="{FF2B5EF4-FFF2-40B4-BE49-F238E27FC236}">
                <a16:creationId xmlns:a16="http://schemas.microsoft.com/office/drawing/2014/main" id="{DC15E2AC-83DE-038E-24A8-EB42A95B6E33}"/>
              </a:ext>
            </a:extLst>
          </p:cNvPr>
          <p:cNvSpPr>
            <a:spLocks noGrp="1" noChangeArrowheads="1"/>
          </p:cNvSpPr>
          <p:nvPr>
            <p:ph type="title"/>
          </p:nvPr>
        </p:nvSpPr>
        <p:spPr>
          <a:xfrm>
            <a:off x="2351584" y="878407"/>
            <a:ext cx="8077200" cy="584200"/>
          </a:xfrm>
        </p:spPr>
        <p:txBody>
          <a:bodyPr>
            <a:noAutofit/>
          </a:bodyPr>
          <a:lstStyle/>
          <a:p>
            <a:r>
              <a:rPr lang="es-ES" sz="4800" dirty="0" err="1">
                <a:solidFill>
                  <a:schemeClr val="tx1"/>
                </a:solidFill>
                <a:sym typeface="Verdana" pitchFamily="34" charset="0"/>
              </a:rPr>
              <a:t>Sintaxis del elemento SGML</a:t>
            </a:r>
            <a:endParaRPr lang="es-ES" sz="4800" dirty="0">
              <a:solidFill>
                <a:schemeClr val="tx1"/>
              </a:solidFill>
              <a:sym typeface="Verdana" pitchFamily="34" charset="0"/>
            </a:endParaRPr>
          </a:p>
        </p:txBody>
      </p:sp>
      <p:pic>
        <p:nvPicPr>
          <p:cNvPr id="5" name="Picture 4" descr="syntax of an sgml element &lt;elementname&gt;content&lt;/elementnsme&gt;">
            <a:extLst>
              <a:ext uri="{FF2B5EF4-FFF2-40B4-BE49-F238E27FC236}">
                <a16:creationId xmlns:a16="http://schemas.microsoft.com/office/drawing/2014/main" id="{247096D7-9B33-49FE-4653-CFBEBAB8688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59696" y="2996952"/>
            <a:ext cx="5193030" cy="2113280"/>
          </a:xfrm>
          <a:prstGeom prst="rect">
            <a:avLst/>
          </a:prstGeom>
          <a:noFill/>
          <a:ln>
            <a:noFill/>
          </a:ln>
        </p:spPr>
      </p:pic>
      <p:sp>
        <p:nvSpPr>
          <p:cNvPr id="2" name="TextBox 1">
            <a:extLst>
              <a:ext uri="{FF2B5EF4-FFF2-40B4-BE49-F238E27FC236}">
                <a16:creationId xmlns:a16="http://schemas.microsoft.com/office/drawing/2014/main" id="{6B4E498E-1F08-FB0A-5229-A2BE30B3BCF4}"/>
              </a:ext>
            </a:extLst>
          </p:cNvPr>
          <p:cNvSpPr txBox="1"/>
          <p:nvPr/>
        </p:nvSpPr>
        <p:spPr>
          <a:xfrm>
            <a:off x="5253316" y="2725270"/>
            <a:ext cx="1559859" cy="369332"/>
          </a:xfrm>
          <a:prstGeom prst="rect">
            <a:avLst/>
          </a:prstGeom>
          <a:noFill/>
        </p:spPr>
        <p:txBody>
          <a:bodyPr wrap="square" rtlCol="0">
            <a:spAutoFit/>
          </a:bodyPr>
          <a:lstStyle/>
          <a:p>
            <a:r>
              <a:rPr lang="en-GB" dirty="0" err="1">
                <a:solidFill>
                  <a:srgbClr val="FF0000"/>
                </a:solidFill>
              </a:rPr>
              <a:t>elemento</a:t>
            </a:r>
            <a:endParaRPr lang="en-GB" dirty="0">
              <a:solidFill>
                <a:srgbClr val="FF0000"/>
              </a:solidFill>
            </a:endParaRPr>
          </a:p>
        </p:txBody>
      </p:sp>
      <p:sp>
        <p:nvSpPr>
          <p:cNvPr id="3" name="TextBox 2">
            <a:extLst>
              <a:ext uri="{FF2B5EF4-FFF2-40B4-BE49-F238E27FC236}">
                <a16:creationId xmlns:a16="http://schemas.microsoft.com/office/drawing/2014/main" id="{A16B81FD-EC1F-A136-70F6-2E7F65E4AC01}"/>
              </a:ext>
            </a:extLst>
          </p:cNvPr>
          <p:cNvSpPr txBox="1"/>
          <p:nvPr/>
        </p:nvSpPr>
        <p:spPr>
          <a:xfrm>
            <a:off x="3947457" y="5197248"/>
            <a:ext cx="1559859" cy="646331"/>
          </a:xfrm>
          <a:prstGeom prst="rect">
            <a:avLst/>
          </a:prstGeom>
          <a:noFill/>
        </p:spPr>
        <p:txBody>
          <a:bodyPr wrap="square" rtlCol="0">
            <a:spAutoFit/>
          </a:bodyPr>
          <a:lstStyle/>
          <a:p>
            <a:r>
              <a:rPr lang="en-GB" dirty="0" err="1">
                <a:solidFill>
                  <a:srgbClr val="FF0000"/>
                </a:solidFill>
              </a:rPr>
              <a:t>Etiqueta</a:t>
            </a:r>
            <a:r>
              <a:rPr lang="en-GB" dirty="0">
                <a:solidFill>
                  <a:srgbClr val="FF0000"/>
                </a:solidFill>
              </a:rPr>
              <a:t> de apertura</a:t>
            </a:r>
          </a:p>
        </p:txBody>
      </p:sp>
      <p:sp>
        <p:nvSpPr>
          <p:cNvPr id="4" name="TextBox 3">
            <a:extLst>
              <a:ext uri="{FF2B5EF4-FFF2-40B4-BE49-F238E27FC236}">
                <a16:creationId xmlns:a16="http://schemas.microsoft.com/office/drawing/2014/main" id="{20AA5B94-3DE1-25A7-770E-6CDAE9E84DC9}"/>
              </a:ext>
            </a:extLst>
          </p:cNvPr>
          <p:cNvSpPr txBox="1"/>
          <p:nvPr/>
        </p:nvSpPr>
        <p:spPr>
          <a:xfrm>
            <a:off x="6490445" y="5197247"/>
            <a:ext cx="1559859" cy="646331"/>
          </a:xfrm>
          <a:prstGeom prst="rect">
            <a:avLst/>
          </a:prstGeom>
          <a:noFill/>
        </p:spPr>
        <p:txBody>
          <a:bodyPr wrap="square" rtlCol="0">
            <a:spAutoFit/>
          </a:bodyPr>
          <a:lstStyle/>
          <a:p>
            <a:r>
              <a:rPr lang="en-GB" dirty="0" err="1">
                <a:solidFill>
                  <a:srgbClr val="FF0000"/>
                </a:solidFill>
              </a:rPr>
              <a:t>Etiqueta</a:t>
            </a:r>
            <a:r>
              <a:rPr lang="en-GB" dirty="0">
                <a:solidFill>
                  <a:srgbClr val="FF0000"/>
                </a:solidFill>
              </a:rPr>
              <a:t> de </a:t>
            </a:r>
            <a:r>
              <a:rPr lang="en-GB" dirty="0" err="1">
                <a:solidFill>
                  <a:srgbClr val="FF0000"/>
                </a:solidFill>
              </a:rPr>
              <a:t>cierre</a:t>
            </a:r>
            <a:endParaRPr lang="en-GB" dirty="0">
              <a:solidFill>
                <a:srgbClr val="FF0000"/>
              </a:solidFill>
            </a:endParaRPr>
          </a:p>
        </p:txBody>
      </p:sp>
      <p:sp>
        <p:nvSpPr>
          <p:cNvPr id="6" name="TextBox 5">
            <a:extLst>
              <a:ext uri="{FF2B5EF4-FFF2-40B4-BE49-F238E27FC236}">
                <a16:creationId xmlns:a16="http://schemas.microsoft.com/office/drawing/2014/main" id="{66F8E71E-A931-70B3-E0A1-C95C1ED90696}"/>
              </a:ext>
            </a:extLst>
          </p:cNvPr>
          <p:cNvSpPr txBox="1"/>
          <p:nvPr/>
        </p:nvSpPr>
        <p:spPr>
          <a:xfrm>
            <a:off x="4153647" y="6176816"/>
            <a:ext cx="4769224" cy="369332"/>
          </a:xfrm>
          <a:prstGeom prst="rect">
            <a:avLst/>
          </a:prstGeom>
          <a:noFill/>
        </p:spPr>
        <p:txBody>
          <a:bodyPr wrap="square" rtlCol="0">
            <a:spAutoFit/>
          </a:bodyPr>
          <a:lstStyle/>
          <a:p>
            <a:r>
              <a:rPr lang="es-ES" dirty="0">
                <a:solidFill>
                  <a:srgbClr val="C00000"/>
                </a:solidFill>
              </a:rPr>
              <a:t>¿Cuál es la diferencias entre las dos?</a:t>
            </a:r>
            <a:endParaRPr lang="en-GB" dirty="0">
              <a:solidFill>
                <a:srgbClr val="C00000"/>
              </a:solidFill>
            </a:endParaRPr>
          </a:p>
        </p:txBody>
      </p:sp>
      <p:sp>
        <p:nvSpPr>
          <p:cNvPr id="7" name="TextBox 6">
            <a:extLst>
              <a:ext uri="{FF2B5EF4-FFF2-40B4-BE49-F238E27FC236}">
                <a16:creationId xmlns:a16="http://schemas.microsoft.com/office/drawing/2014/main" id="{DB3B16B5-A909-B893-0494-11196AD9AA40}"/>
              </a:ext>
            </a:extLst>
          </p:cNvPr>
          <p:cNvSpPr txBox="1"/>
          <p:nvPr/>
        </p:nvSpPr>
        <p:spPr>
          <a:xfrm>
            <a:off x="5253315" y="4845963"/>
            <a:ext cx="1559859" cy="369332"/>
          </a:xfrm>
          <a:prstGeom prst="rect">
            <a:avLst/>
          </a:prstGeom>
          <a:noFill/>
        </p:spPr>
        <p:txBody>
          <a:bodyPr wrap="square" rtlCol="0">
            <a:spAutoFit/>
          </a:bodyPr>
          <a:lstStyle/>
          <a:p>
            <a:r>
              <a:rPr lang="en-GB" dirty="0" err="1">
                <a:solidFill>
                  <a:srgbClr val="FF0000"/>
                </a:solidFill>
              </a:rPr>
              <a:t>contenido</a:t>
            </a:r>
            <a:endParaRPr lang="en-GB" dirty="0">
              <a:solidFill>
                <a:srgbClr val="FF0000"/>
              </a:solidFill>
            </a:endParaRPr>
          </a:p>
        </p:txBody>
      </p:sp>
    </p:spTree>
    <p:extLst>
      <p:ext uri="{BB962C8B-B14F-4D97-AF65-F5344CB8AC3E}">
        <p14:creationId xmlns:p14="http://schemas.microsoft.com/office/powerpoint/2010/main" val="1226024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Financial Information eXchange </a:t>
            </a:r>
          </a:p>
        </p:txBody>
      </p:sp>
      <p:pic>
        <p:nvPicPr>
          <p:cNvPr id="5" name="Content Placeholder 4">
            <a:extLst>
              <a:ext uri="{FF2B5EF4-FFF2-40B4-BE49-F238E27FC236}">
                <a16:creationId xmlns:a16="http://schemas.microsoft.com/office/drawing/2014/main" id="{945DF87A-1B4E-EF29-58CA-6CFDC3154477}"/>
              </a:ext>
            </a:extLst>
          </p:cNvPr>
          <p:cNvPicPr>
            <a:picLocks noGrp="1" noChangeAspect="1"/>
          </p:cNvPicPr>
          <p:nvPr>
            <p:ph idx="1"/>
          </p:nvPr>
        </p:nvPicPr>
        <p:blipFill>
          <a:blip r:embed="rId3"/>
          <a:stretch>
            <a:fillRect/>
          </a:stretch>
        </p:blipFill>
        <p:spPr>
          <a:xfrm>
            <a:off x="3431704" y="2084833"/>
            <a:ext cx="4824536" cy="3668049"/>
          </a:xfrm>
        </p:spPr>
      </p:pic>
      <p:sp>
        <p:nvSpPr>
          <p:cNvPr id="6" name="TextBox 5">
            <a:extLst>
              <a:ext uri="{FF2B5EF4-FFF2-40B4-BE49-F238E27FC236}">
                <a16:creationId xmlns:a16="http://schemas.microsoft.com/office/drawing/2014/main" id="{AE18842B-94F1-D7C3-803A-43CDBC68A68A}"/>
              </a:ext>
            </a:extLst>
          </p:cNvPr>
          <p:cNvSpPr txBox="1"/>
          <p:nvPr/>
        </p:nvSpPr>
        <p:spPr>
          <a:xfrm>
            <a:off x="3143672" y="5877272"/>
            <a:ext cx="5797128" cy="461665"/>
          </a:xfrm>
          <a:prstGeom prst="rect">
            <a:avLst/>
          </a:prstGeom>
          <a:noFill/>
        </p:spPr>
        <p:txBody>
          <a:bodyPr wrap="square" rtlCol="0">
            <a:spAutoFit/>
          </a:bodyPr>
          <a:lstStyle/>
          <a:p>
            <a:r>
              <a:rPr lang="en-GB" sz="2400" dirty="0">
                <a:solidFill>
                  <a:srgbClr val="C00000"/>
                </a:solidFill>
              </a:rPr>
              <a:t>Uso: envío de mensajes financieros</a:t>
            </a:r>
          </a:p>
        </p:txBody>
      </p:sp>
    </p:spTree>
    <p:extLst>
      <p:ext uri="{BB962C8B-B14F-4D97-AF65-F5344CB8AC3E}">
        <p14:creationId xmlns:p14="http://schemas.microsoft.com/office/powerpoint/2010/main" val="186811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EPUB </a:t>
            </a:r>
          </a:p>
        </p:txBody>
      </p:sp>
      <p:pic>
        <p:nvPicPr>
          <p:cNvPr id="6" name="Content Placeholder 5">
            <a:extLst>
              <a:ext uri="{FF2B5EF4-FFF2-40B4-BE49-F238E27FC236}">
                <a16:creationId xmlns:a16="http://schemas.microsoft.com/office/drawing/2014/main" id="{61DB4058-7517-3AD5-4BF6-13C0E3602D71}"/>
              </a:ext>
            </a:extLst>
          </p:cNvPr>
          <p:cNvPicPr>
            <a:picLocks noGrp="1" noChangeAspect="1"/>
          </p:cNvPicPr>
          <p:nvPr>
            <p:ph idx="1"/>
          </p:nvPr>
        </p:nvPicPr>
        <p:blipFill>
          <a:blip r:embed="rId3"/>
          <a:stretch>
            <a:fillRect/>
          </a:stretch>
        </p:blipFill>
        <p:spPr>
          <a:xfrm>
            <a:off x="2927648" y="1700809"/>
            <a:ext cx="5143812" cy="4022725"/>
          </a:xfrm>
        </p:spPr>
      </p:pic>
      <p:sp>
        <p:nvSpPr>
          <p:cNvPr id="4" name="TextBox 3">
            <a:extLst>
              <a:ext uri="{FF2B5EF4-FFF2-40B4-BE49-F238E27FC236}">
                <a16:creationId xmlns:a16="http://schemas.microsoft.com/office/drawing/2014/main" id="{70918182-5390-2C15-7338-AA4E54B60CC3}"/>
              </a:ext>
            </a:extLst>
          </p:cNvPr>
          <p:cNvSpPr txBox="1"/>
          <p:nvPr/>
        </p:nvSpPr>
        <p:spPr>
          <a:xfrm>
            <a:off x="3143672" y="5877272"/>
            <a:ext cx="4464496" cy="461665"/>
          </a:xfrm>
          <a:prstGeom prst="rect">
            <a:avLst/>
          </a:prstGeom>
          <a:noFill/>
        </p:spPr>
        <p:txBody>
          <a:bodyPr wrap="square" rtlCol="0">
            <a:spAutoFit/>
          </a:bodyPr>
          <a:lstStyle/>
          <a:p>
            <a:r>
              <a:rPr lang="en-GB" sz="2400" dirty="0">
                <a:solidFill>
                  <a:srgbClr val="C00000"/>
                </a:solidFill>
              </a:rPr>
              <a:t>Uso: Creación de EPUBs</a:t>
            </a:r>
          </a:p>
        </p:txBody>
      </p:sp>
    </p:spTree>
    <p:extLst>
      <p:ext uri="{BB962C8B-B14F-4D97-AF65-F5344CB8AC3E}">
        <p14:creationId xmlns:p14="http://schemas.microsoft.com/office/powerpoint/2010/main" val="31282793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Lenguaje de Marcado Químico </a:t>
            </a:r>
          </a:p>
        </p:txBody>
      </p:sp>
      <p:pic>
        <p:nvPicPr>
          <p:cNvPr id="7" name="Content Placeholder 6">
            <a:extLst>
              <a:ext uri="{FF2B5EF4-FFF2-40B4-BE49-F238E27FC236}">
                <a16:creationId xmlns:a16="http://schemas.microsoft.com/office/drawing/2014/main" id="{44BEB6CD-FCE0-BFF1-FD28-E3BCAB41411F}"/>
              </a:ext>
            </a:extLst>
          </p:cNvPr>
          <p:cNvPicPr>
            <a:picLocks noGrp="1" noChangeAspect="1"/>
          </p:cNvPicPr>
          <p:nvPr>
            <p:ph idx="1"/>
          </p:nvPr>
        </p:nvPicPr>
        <p:blipFill>
          <a:blip r:embed="rId2"/>
          <a:stretch>
            <a:fillRect/>
          </a:stretch>
        </p:blipFill>
        <p:spPr>
          <a:xfrm>
            <a:off x="2207569" y="2852936"/>
            <a:ext cx="7708803" cy="2160240"/>
          </a:xfrm>
        </p:spPr>
      </p:pic>
      <p:sp>
        <p:nvSpPr>
          <p:cNvPr id="4" name="TextBox 3">
            <a:extLst>
              <a:ext uri="{FF2B5EF4-FFF2-40B4-BE49-F238E27FC236}">
                <a16:creationId xmlns:a16="http://schemas.microsoft.com/office/drawing/2014/main" id="{70918182-5390-2C15-7338-AA4E54B60CC3}"/>
              </a:ext>
            </a:extLst>
          </p:cNvPr>
          <p:cNvSpPr txBox="1"/>
          <p:nvPr/>
        </p:nvSpPr>
        <p:spPr>
          <a:xfrm>
            <a:off x="3143672" y="5877272"/>
            <a:ext cx="6131810" cy="461665"/>
          </a:xfrm>
          <a:prstGeom prst="rect">
            <a:avLst/>
          </a:prstGeom>
          <a:noFill/>
        </p:spPr>
        <p:txBody>
          <a:bodyPr wrap="square" rtlCol="0">
            <a:spAutoFit/>
          </a:bodyPr>
          <a:lstStyle/>
          <a:p>
            <a:r>
              <a:rPr lang="en-GB" sz="2400" dirty="0">
                <a:solidFill>
                  <a:srgbClr val="C00000"/>
                </a:solidFill>
              </a:rPr>
              <a:t>Uso: gestiona información molecular</a:t>
            </a:r>
          </a:p>
        </p:txBody>
      </p:sp>
    </p:spTree>
    <p:extLst>
      <p:ext uri="{BB962C8B-B14F-4D97-AF65-F5344CB8AC3E}">
        <p14:creationId xmlns:p14="http://schemas.microsoft.com/office/powerpoint/2010/main" val="2798718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Lenguaje de Marcado Geográfico </a:t>
            </a:r>
          </a:p>
        </p:txBody>
      </p:sp>
      <p:pic>
        <p:nvPicPr>
          <p:cNvPr id="7" name="Content Placeholder 6">
            <a:extLst>
              <a:ext uri="{FF2B5EF4-FFF2-40B4-BE49-F238E27FC236}">
                <a16:creationId xmlns:a16="http://schemas.microsoft.com/office/drawing/2014/main" id="{AB2AC513-C8AE-4B25-118C-81557AA52312}"/>
              </a:ext>
            </a:extLst>
          </p:cNvPr>
          <p:cNvPicPr>
            <a:picLocks noGrp="1" noChangeAspect="1"/>
          </p:cNvPicPr>
          <p:nvPr>
            <p:ph idx="1"/>
          </p:nvPr>
        </p:nvPicPr>
        <p:blipFill>
          <a:blip r:embed="rId3"/>
          <a:stretch>
            <a:fillRect/>
          </a:stretch>
        </p:blipFill>
        <p:spPr>
          <a:xfrm>
            <a:off x="2350587" y="3921072"/>
            <a:ext cx="7173326" cy="752580"/>
          </a:xfrm>
        </p:spPr>
      </p:pic>
      <p:sp>
        <p:nvSpPr>
          <p:cNvPr id="4" name="TextBox 3">
            <a:extLst>
              <a:ext uri="{FF2B5EF4-FFF2-40B4-BE49-F238E27FC236}">
                <a16:creationId xmlns:a16="http://schemas.microsoft.com/office/drawing/2014/main" id="{70918182-5390-2C15-7338-AA4E54B60CC3}"/>
              </a:ext>
            </a:extLst>
          </p:cNvPr>
          <p:cNvSpPr txBox="1"/>
          <p:nvPr/>
        </p:nvSpPr>
        <p:spPr>
          <a:xfrm>
            <a:off x="3143672" y="5877273"/>
            <a:ext cx="6657740" cy="830997"/>
          </a:xfrm>
          <a:prstGeom prst="rect">
            <a:avLst/>
          </a:prstGeom>
          <a:noFill/>
        </p:spPr>
        <p:txBody>
          <a:bodyPr wrap="square" rtlCol="0">
            <a:spAutoFit/>
          </a:bodyPr>
          <a:lstStyle/>
          <a:p>
            <a:r>
              <a:rPr lang="en-GB" sz="2400" dirty="0">
                <a:solidFill>
                  <a:srgbClr val="C00000"/>
                </a:solidFill>
              </a:rPr>
              <a:t>Uso: para representar coordenadas geográficas</a:t>
            </a:r>
          </a:p>
        </p:txBody>
      </p:sp>
    </p:spTree>
    <p:extLst>
      <p:ext uri="{BB962C8B-B14F-4D97-AF65-F5344CB8AC3E}">
        <p14:creationId xmlns:p14="http://schemas.microsoft.com/office/powerpoint/2010/main" val="4073936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Lenguaje Universal de Negocios </a:t>
            </a:r>
          </a:p>
        </p:txBody>
      </p:sp>
      <p:sp>
        <p:nvSpPr>
          <p:cNvPr id="3" name="Content Placeholder 2">
            <a:extLst>
              <a:ext uri="{FF2B5EF4-FFF2-40B4-BE49-F238E27FC236}">
                <a16:creationId xmlns:a16="http://schemas.microsoft.com/office/drawing/2014/main" id="{FD44199D-5566-C800-CA88-142939D770FB}"/>
              </a:ext>
            </a:extLst>
          </p:cNvPr>
          <p:cNvSpPr>
            <a:spLocks noGrp="1"/>
          </p:cNvSpPr>
          <p:nvPr>
            <p:ph idx="1"/>
          </p:nvPr>
        </p:nvSpPr>
        <p:spPr/>
        <p:txBody>
          <a:bodyPr/>
          <a:lstStyle/>
          <a:p>
            <a:endParaRPr lang="en-GB"/>
          </a:p>
        </p:txBody>
      </p:sp>
      <p:sp>
        <p:nvSpPr>
          <p:cNvPr id="4" name="TextBox 3">
            <a:extLst>
              <a:ext uri="{FF2B5EF4-FFF2-40B4-BE49-F238E27FC236}">
                <a16:creationId xmlns:a16="http://schemas.microsoft.com/office/drawing/2014/main" id="{70918182-5390-2C15-7338-AA4E54B60CC3}"/>
              </a:ext>
            </a:extLst>
          </p:cNvPr>
          <p:cNvSpPr txBox="1"/>
          <p:nvPr/>
        </p:nvSpPr>
        <p:spPr>
          <a:xfrm>
            <a:off x="2292096" y="6088119"/>
            <a:ext cx="7776864" cy="830997"/>
          </a:xfrm>
          <a:prstGeom prst="rect">
            <a:avLst/>
          </a:prstGeom>
          <a:noFill/>
        </p:spPr>
        <p:txBody>
          <a:bodyPr wrap="square" rtlCol="0">
            <a:spAutoFit/>
          </a:bodyPr>
          <a:lstStyle/>
          <a:p>
            <a:r>
              <a:rPr lang="en-GB" sz="2400" dirty="0">
                <a:solidFill>
                  <a:srgbClr val="C00000"/>
                </a:solidFill>
              </a:rPr>
              <a:t>Uso: gestión de documentos electrónicos de negocios para adquisiciones y transporte</a:t>
            </a:r>
          </a:p>
        </p:txBody>
      </p:sp>
      <p:pic>
        <p:nvPicPr>
          <p:cNvPr id="6" name="Picture 5">
            <a:extLst>
              <a:ext uri="{FF2B5EF4-FFF2-40B4-BE49-F238E27FC236}">
                <a16:creationId xmlns:a16="http://schemas.microsoft.com/office/drawing/2014/main" id="{C9684AF5-5E95-62F8-5BFE-A5D770B58040}"/>
              </a:ext>
            </a:extLst>
          </p:cNvPr>
          <p:cNvPicPr>
            <a:picLocks noChangeAspect="1"/>
          </p:cNvPicPr>
          <p:nvPr/>
        </p:nvPicPr>
        <p:blipFill>
          <a:blip r:embed="rId3"/>
          <a:stretch>
            <a:fillRect/>
          </a:stretch>
        </p:blipFill>
        <p:spPr>
          <a:xfrm>
            <a:off x="2495601" y="2137910"/>
            <a:ext cx="7646477" cy="3950208"/>
          </a:xfrm>
          <a:prstGeom prst="rect">
            <a:avLst/>
          </a:prstGeom>
        </p:spPr>
      </p:pic>
    </p:spTree>
    <p:extLst>
      <p:ext uri="{BB962C8B-B14F-4D97-AF65-F5344CB8AC3E}">
        <p14:creationId xmlns:p14="http://schemas.microsoft.com/office/powerpoint/2010/main" val="4122874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4D55-9C18-960E-1CF8-5B5B08428D58}"/>
              </a:ext>
            </a:extLst>
          </p:cNvPr>
          <p:cNvSpPr>
            <a:spLocks noGrp="1"/>
          </p:cNvSpPr>
          <p:nvPr>
            <p:ph type="title"/>
          </p:nvPr>
        </p:nvSpPr>
        <p:spPr/>
        <p:txBody>
          <a:bodyPr>
            <a:normAutofit fontScale="90000"/>
          </a:bodyPr>
          <a:lstStyle/>
          <a:p>
            <a:br>
              <a:rPr lang="en-US" dirty="0"/>
            </a:br>
            <a:r>
              <a:rPr lang="en-US" dirty="0"/>
              <a:t>01: </a:t>
            </a:r>
            <a:r>
              <a:rPr lang="es-ES" dirty="0"/>
              <a:t>introducción al marcado de texto digital</a:t>
            </a:r>
            <a:endParaRPr lang="en-US" dirty="0"/>
          </a:p>
        </p:txBody>
      </p:sp>
      <p:sp>
        <p:nvSpPr>
          <p:cNvPr id="3" name="Text Placeholder 2">
            <a:extLst>
              <a:ext uri="{FF2B5EF4-FFF2-40B4-BE49-F238E27FC236}">
                <a16:creationId xmlns:a16="http://schemas.microsoft.com/office/drawing/2014/main" id="{0D304E41-63D8-5766-DB49-F46FA0B8BDC2}"/>
              </a:ext>
            </a:extLst>
          </p:cNvPr>
          <p:cNvSpPr>
            <a:spLocks noGrp="1"/>
          </p:cNvSpPr>
          <p:nvPr>
            <p:ph type="body" idx="1"/>
          </p:nvPr>
        </p:nvSpPr>
        <p:spPr>
          <a:xfrm>
            <a:off x="1845734" y="5099304"/>
            <a:ext cx="9730690" cy="1066800"/>
          </a:xfrm>
        </p:spPr>
        <p:txBody>
          <a:bodyPr>
            <a:normAutofit/>
          </a:bodyPr>
          <a:lstStyle/>
          <a:p>
            <a:r>
              <a:rPr lang="en-US" sz="3600" dirty="0" err="1"/>
              <a:t>Enfoque</a:t>
            </a:r>
            <a:r>
              <a:rPr lang="en-US" sz="3600" dirty="0"/>
              <a:t> </a:t>
            </a:r>
            <a:r>
              <a:rPr lang="en-US" sz="3600" dirty="0" err="1"/>
              <a:t>te</a:t>
            </a:r>
            <a:r>
              <a:rPr lang="es-ES" sz="3600" dirty="0" err="1"/>
              <a:t>órico</a:t>
            </a:r>
            <a:endParaRPr lang="en-US" sz="3600" dirty="0"/>
          </a:p>
        </p:txBody>
      </p:sp>
    </p:spTree>
    <p:extLst>
      <p:ext uri="{BB962C8B-B14F-4D97-AF65-F5344CB8AC3E}">
        <p14:creationId xmlns:p14="http://schemas.microsoft.com/office/powerpoint/2010/main" val="1301202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RAILML</a:t>
            </a:r>
          </a:p>
        </p:txBody>
      </p:sp>
      <p:sp>
        <p:nvSpPr>
          <p:cNvPr id="3" name="Content Placeholder 2">
            <a:extLst>
              <a:ext uri="{FF2B5EF4-FFF2-40B4-BE49-F238E27FC236}">
                <a16:creationId xmlns:a16="http://schemas.microsoft.com/office/drawing/2014/main" id="{FD44199D-5566-C800-CA88-142939D770FB}"/>
              </a:ext>
            </a:extLst>
          </p:cNvPr>
          <p:cNvSpPr>
            <a:spLocks noGrp="1"/>
          </p:cNvSpPr>
          <p:nvPr>
            <p:ph idx="1"/>
          </p:nvPr>
        </p:nvSpPr>
        <p:spPr/>
        <p:txBody>
          <a:bodyPr/>
          <a:lstStyle/>
          <a:p>
            <a:endParaRPr lang="en-GB"/>
          </a:p>
        </p:txBody>
      </p:sp>
      <p:sp>
        <p:nvSpPr>
          <p:cNvPr id="4" name="TextBox 3">
            <a:extLst>
              <a:ext uri="{FF2B5EF4-FFF2-40B4-BE49-F238E27FC236}">
                <a16:creationId xmlns:a16="http://schemas.microsoft.com/office/drawing/2014/main" id="{70918182-5390-2C15-7338-AA4E54B60CC3}"/>
              </a:ext>
            </a:extLst>
          </p:cNvPr>
          <p:cNvSpPr txBox="1"/>
          <p:nvPr/>
        </p:nvSpPr>
        <p:spPr>
          <a:xfrm>
            <a:off x="3143671" y="5877273"/>
            <a:ext cx="7678221" cy="830997"/>
          </a:xfrm>
          <a:prstGeom prst="rect">
            <a:avLst/>
          </a:prstGeom>
          <a:noFill/>
        </p:spPr>
        <p:txBody>
          <a:bodyPr wrap="square" rtlCol="0">
            <a:spAutoFit/>
          </a:bodyPr>
          <a:lstStyle/>
          <a:p>
            <a:r>
              <a:rPr lang="en-GB" sz="2400" dirty="0">
                <a:solidFill>
                  <a:srgbClr val="C00000"/>
                </a:solidFill>
              </a:rPr>
              <a:t>Uso: gestión de datos ferroviarios entre plataformas – aquí un horario</a:t>
            </a:r>
          </a:p>
        </p:txBody>
      </p:sp>
      <p:pic>
        <p:nvPicPr>
          <p:cNvPr id="6" name="Picture 5">
            <a:extLst>
              <a:ext uri="{FF2B5EF4-FFF2-40B4-BE49-F238E27FC236}">
                <a16:creationId xmlns:a16="http://schemas.microsoft.com/office/drawing/2014/main" id="{6E606CBB-3D90-B8BD-DDB9-9B184099CB09}"/>
              </a:ext>
            </a:extLst>
          </p:cNvPr>
          <p:cNvPicPr>
            <a:picLocks noChangeAspect="1"/>
          </p:cNvPicPr>
          <p:nvPr/>
        </p:nvPicPr>
        <p:blipFill>
          <a:blip r:embed="rId2"/>
          <a:stretch>
            <a:fillRect/>
          </a:stretch>
        </p:blipFill>
        <p:spPr>
          <a:xfrm>
            <a:off x="2256889" y="1742846"/>
            <a:ext cx="7678222" cy="4134427"/>
          </a:xfrm>
          <a:prstGeom prst="rect">
            <a:avLst/>
          </a:prstGeom>
        </p:spPr>
      </p:pic>
    </p:spTree>
    <p:extLst>
      <p:ext uri="{BB962C8B-B14F-4D97-AF65-F5344CB8AC3E}">
        <p14:creationId xmlns:p14="http://schemas.microsoft.com/office/powerpoint/2010/main" val="322370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A681-0A6E-C6AD-6DE6-92D9A255A833}"/>
              </a:ext>
            </a:extLst>
          </p:cNvPr>
          <p:cNvSpPr>
            <a:spLocks noGrp="1"/>
          </p:cNvSpPr>
          <p:nvPr>
            <p:ph type="title"/>
          </p:nvPr>
        </p:nvSpPr>
        <p:spPr/>
        <p:txBody>
          <a:bodyPr/>
          <a:lstStyle/>
          <a:p>
            <a:r>
              <a:rPr lang="en-GB" dirty="0"/>
              <a:t>EJEMPLO xml: MUSICXML</a:t>
            </a:r>
          </a:p>
        </p:txBody>
      </p:sp>
      <p:pic>
        <p:nvPicPr>
          <p:cNvPr id="9" name="Content Placeholder 8">
            <a:extLst>
              <a:ext uri="{FF2B5EF4-FFF2-40B4-BE49-F238E27FC236}">
                <a16:creationId xmlns:a16="http://schemas.microsoft.com/office/drawing/2014/main" id="{011A027D-8B5D-26F7-ECBA-4DB696B70369}"/>
              </a:ext>
            </a:extLst>
          </p:cNvPr>
          <p:cNvPicPr>
            <a:picLocks noGrp="1" noChangeAspect="1"/>
          </p:cNvPicPr>
          <p:nvPr>
            <p:ph idx="1"/>
          </p:nvPr>
        </p:nvPicPr>
        <p:blipFill>
          <a:blip r:embed="rId3"/>
          <a:stretch>
            <a:fillRect/>
          </a:stretch>
        </p:blipFill>
        <p:spPr>
          <a:xfrm>
            <a:off x="3719736" y="2999756"/>
            <a:ext cx="3425475" cy="1437356"/>
          </a:xfrm>
        </p:spPr>
      </p:pic>
      <p:sp>
        <p:nvSpPr>
          <p:cNvPr id="4" name="TextBox 3">
            <a:extLst>
              <a:ext uri="{FF2B5EF4-FFF2-40B4-BE49-F238E27FC236}">
                <a16:creationId xmlns:a16="http://schemas.microsoft.com/office/drawing/2014/main" id="{70918182-5390-2C15-7338-AA4E54B60CC3}"/>
              </a:ext>
            </a:extLst>
          </p:cNvPr>
          <p:cNvSpPr txBox="1"/>
          <p:nvPr/>
        </p:nvSpPr>
        <p:spPr>
          <a:xfrm>
            <a:off x="483619" y="5099171"/>
            <a:ext cx="6472233" cy="830997"/>
          </a:xfrm>
          <a:prstGeom prst="rect">
            <a:avLst/>
          </a:prstGeom>
          <a:noFill/>
        </p:spPr>
        <p:txBody>
          <a:bodyPr wrap="square" rtlCol="0">
            <a:spAutoFit/>
          </a:bodyPr>
          <a:lstStyle/>
          <a:p>
            <a:r>
              <a:rPr lang="en-GB" sz="2400" dirty="0">
                <a:solidFill>
                  <a:srgbClr val="C00000"/>
                </a:solidFill>
              </a:rPr>
              <a:t>Uso: representación de la notación musical occidental.</a:t>
            </a:r>
          </a:p>
        </p:txBody>
      </p:sp>
      <p:pic>
        <p:nvPicPr>
          <p:cNvPr id="7" name="Picture 6">
            <a:extLst>
              <a:ext uri="{FF2B5EF4-FFF2-40B4-BE49-F238E27FC236}">
                <a16:creationId xmlns:a16="http://schemas.microsoft.com/office/drawing/2014/main" id="{69F9E641-F3BE-4E4E-DA37-582F7D6B9DCB}"/>
              </a:ext>
            </a:extLst>
          </p:cNvPr>
          <p:cNvPicPr>
            <a:picLocks noChangeAspect="1"/>
          </p:cNvPicPr>
          <p:nvPr/>
        </p:nvPicPr>
        <p:blipFill>
          <a:blip r:embed="rId4"/>
          <a:stretch>
            <a:fillRect/>
          </a:stretch>
        </p:blipFill>
        <p:spPr>
          <a:xfrm>
            <a:off x="7445009" y="184726"/>
            <a:ext cx="2962688" cy="6649378"/>
          </a:xfrm>
          <a:prstGeom prst="rect">
            <a:avLst/>
          </a:prstGeom>
        </p:spPr>
      </p:pic>
      <p:sp>
        <p:nvSpPr>
          <p:cNvPr id="5" name="TextBox 4">
            <a:extLst>
              <a:ext uri="{FF2B5EF4-FFF2-40B4-BE49-F238E27FC236}">
                <a16:creationId xmlns:a16="http://schemas.microsoft.com/office/drawing/2014/main" id="{45D9AE4B-E8FC-C76A-FE5A-46876FDF731F}"/>
              </a:ext>
            </a:extLst>
          </p:cNvPr>
          <p:cNvSpPr txBox="1"/>
          <p:nvPr/>
        </p:nvSpPr>
        <p:spPr>
          <a:xfrm>
            <a:off x="1847528" y="6001405"/>
            <a:ext cx="6192688" cy="923330"/>
          </a:xfrm>
          <a:prstGeom prst="rect">
            <a:avLst/>
          </a:prstGeom>
          <a:noFill/>
        </p:spPr>
        <p:txBody>
          <a:bodyPr wrap="square" rtlCol="0">
            <a:spAutoFit/>
          </a:bodyPr>
          <a:lstStyle/>
          <a:p>
            <a:r>
              <a:rPr lang="en-GB" dirty="0"/>
              <a:t>Ver más ejemplos abajo:</a:t>
            </a:r>
          </a:p>
          <a:p>
            <a:r>
              <a:rPr lang="en-GB" dirty="0">
                <a:hlinkClick r:id="rId5"/>
              </a:rPr>
              <a:t>https://en.wikipedia.org/wiki/List_of_XML_marcado_languages</a:t>
            </a:r>
            <a:endParaRPr lang="en-GB" dirty="0"/>
          </a:p>
        </p:txBody>
      </p:sp>
    </p:spTree>
    <p:extLst>
      <p:ext uri="{BB962C8B-B14F-4D97-AF65-F5344CB8AC3E}">
        <p14:creationId xmlns:p14="http://schemas.microsoft.com/office/powerpoint/2010/main" val="906637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C183D7F6-B498-43B3-948B-1728B52AA6E4}">
                <adec:decorative xmlns:adec="http://schemas.microsoft.com/office/drawing/2017/decorative" val="1"/>
              </a:ext>
            </a:extLst>
          </p:cNvPr>
          <p:cNvSpPr>
            <a:spLocks/>
          </p:cNvSpPr>
          <p:nvPr/>
        </p:nvSpPr>
        <p:spPr bwMode="auto">
          <a:xfrm>
            <a:off x="1774825" y="4437064"/>
            <a:ext cx="3168650" cy="2160587"/>
          </a:xfrm>
          <a:prstGeom prst="rect">
            <a:avLst/>
          </a:prstGeom>
          <a:solidFill>
            <a:srgbClr val="FFFF99">
              <a:alpha val="59999"/>
            </a:srgbClr>
          </a:solidFill>
          <a:ln w="12700">
            <a:solidFill>
              <a:srgbClr val="000000"/>
            </a:solidFill>
            <a:miter lim="800000"/>
            <a:headEnd/>
            <a:tailEnd/>
          </a:ln>
        </p:spPr>
        <p:txBody>
          <a:bodyPr wrap="none" anchor="ct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endParaRPr lang="en-GB" altLang="en-US" sz="1800"/>
          </a:p>
        </p:txBody>
      </p:sp>
      <p:sp>
        <p:nvSpPr>
          <p:cNvPr id="49155" name="Rectangle 3">
            <a:extLst>
              <a:ext uri="{C183D7F6-B498-43B3-948B-1728B52AA6E4}">
                <adec:decorative xmlns:adec="http://schemas.microsoft.com/office/drawing/2017/decorative" val="1"/>
              </a:ext>
            </a:extLst>
          </p:cNvPr>
          <p:cNvSpPr>
            <a:spLocks/>
          </p:cNvSpPr>
          <p:nvPr/>
        </p:nvSpPr>
        <p:spPr bwMode="auto">
          <a:xfrm>
            <a:off x="5375275" y="3644900"/>
            <a:ext cx="5041900" cy="2808288"/>
          </a:xfrm>
          <a:prstGeom prst="rect">
            <a:avLst/>
          </a:prstGeom>
          <a:solidFill>
            <a:srgbClr val="FFFF99">
              <a:alpha val="59999"/>
            </a:srgbClr>
          </a:solidFill>
          <a:ln w="12700">
            <a:solidFill>
              <a:srgbClr val="000000"/>
            </a:solidFill>
            <a:miter lim="800000"/>
            <a:headEnd/>
            <a:tailEnd/>
          </a:ln>
        </p:spPr>
        <p:txBody>
          <a:bodyPr wrap="none" anchor="ct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endParaRPr lang="en-GB" altLang="en-US" sz="1800"/>
          </a:p>
        </p:txBody>
      </p:sp>
      <p:sp>
        <p:nvSpPr>
          <p:cNvPr id="49156" name="Rectangle 4">
            <a:extLst>
              <a:ext uri="{C183D7F6-B498-43B3-948B-1728B52AA6E4}">
                <adec:decorative xmlns:adec="http://schemas.microsoft.com/office/drawing/2017/decorative" val="1"/>
              </a:ext>
            </a:extLst>
          </p:cNvPr>
          <p:cNvSpPr>
            <a:spLocks/>
          </p:cNvSpPr>
          <p:nvPr/>
        </p:nvSpPr>
        <p:spPr bwMode="auto">
          <a:xfrm>
            <a:off x="5016501" y="836614"/>
            <a:ext cx="5040313" cy="2376487"/>
          </a:xfrm>
          <a:prstGeom prst="rect">
            <a:avLst/>
          </a:prstGeom>
          <a:solidFill>
            <a:srgbClr val="FFFF99">
              <a:alpha val="59999"/>
            </a:srgbClr>
          </a:solidFill>
          <a:ln w="12700">
            <a:solidFill>
              <a:srgbClr val="000000"/>
            </a:solidFill>
            <a:miter lim="800000"/>
            <a:headEnd/>
            <a:tailEnd/>
          </a:ln>
        </p:spPr>
        <p:txBody>
          <a:bodyPr wrap="none" anchor="ct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endParaRPr lang="en-GB" altLang="en-US" sz="1800"/>
          </a:p>
        </p:txBody>
      </p:sp>
      <p:sp>
        <p:nvSpPr>
          <p:cNvPr id="49158" name="Text Box 6"/>
          <p:cNvSpPr txBox="1">
            <a:spLocks noChangeArrowheads="1"/>
          </p:cNvSpPr>
          <p:nvPr/>
        </p:nvSpPr>
        <p:spPr bwMode="auto">
          <a:xfrm>
            <a:off x="5375276" y="2565401"/>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CC3300"/>
                </a:solidFill>
                <a:latin typeface="Arial" pitchFamily="34" charset="0"/>
                <a:ea typeface="ヒラギノ明朝 ProN W3"/>
                <a:cs typeface="ヒラギノ明朝 ProN W3"/>
              </a:rPr>
              <a:t>Web</a:t>
            </a:r>
            <a:endParaRPr lang="en-US" altLang="en-US" sz="2800" b="1">
              <a:solidFill>
                <a:srgbClr val="CC3300"/>
              </a:solidFill>
              <a:latin typeface="Arial" pitchFamily="34" charset="0"/>
              <a:ea typeface="ヒラギノ明朝 ProN W3"/>
              <a:cs typeface="ヒラギノ明朝 ProN W3"/>
            </a:endParaRPr>
          </a:p>
        </p:txBody>
      </p:sp>
      <p:sp>
        <p:nvSpPr>
          <p:cNvPr id="49159" name="Line 7">
            <a:extLst>
              <a:ext uri="{C183D7F6-B498-43B3-948B-1728B52AA6E4}">
                <adec:decorative xmlns:adec="http://schemas.microsoft.com/office/drawing/2017/decorative" val="1"/>
              </a:ext>
            </a:extLst>
          </p:cNvPr>
          <p:cNvSpPr>
            <a:spLocks noChangeShapeType="1"/>
          </p:cNvSpPr>
          <p:nvPr/>
        </p:nvSpPr>
        <p:spPr bwMode="auto">
          <a:xfrm flipV="1">
            <a:off x="3432175" y="2060576"/>
            <a:ext cx="1295400" cy="288925"/>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GB"/>
          </a:p>
        </p:txBody>
      </p:sp>
      <p:sp>
        <p:nvSpPr>
          <p:cNvPr id="49160" name="Rectangle 8"/>
          <p:cNvSpPr>
            <a:spLocks noChangeArrowheads="1"/>
          </p:cNvSpPr>
          <p:nvPr/>
        </p:nvSpPr>
        <p:spPr bwMode="auto">
          <a:xfrm>
            <a:off x="2424114" y="1700214"/>
            <a:ext cx="1000125"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r>
              <a:rPr lang="en-GB" altLang="en-US" sz="7200">
                <a:latin typeface="Arial" pitchFamily="34" charset="0"/>
                <a:sym typeface="Wingdings" pitchFamily="2" charset="2"/>
              </a:rPr>
              <a:t></a:t>
            </a:r>
            <a:endParaRPr lang="en-US" altLang="en-US" sz="7200">
              <a:latin typeface="Arial" pitchFamily="34" charset="0"/>
              <a:sym typeface="Wingdings" pitchFamily="2" charset="2"/>
            </a:endParaRPr>
          </a:p>
        </p:txBody>
      </p:sp>
      <p:sp>
        <p:nvSpPr>
          <p:cNvPr id="49161" name="Line 9">
            <a:extLst>
              <a:ext uri="{C183D7F6-B498-43B3-948B-1728B52AA6E4}">
                <adec:decorative xmlns:adec="http://schemas.microsoft.com/office/drawing/2017/decorative" val="1"/>
              </a:ext>
            </a:extLst>
          </p:cNvPr>
          <p:cNvSpPr>
            <a:spLocks noChangeShapeType="1"/>
          </p:cNvSpPr>
          <p:nvPr/>
        </p:nvSpPr>
        <p:spPr bwMode="auto">
          <a:xfrm>
            <a:off x="3359150" y="2781300"/>
            <a:ext cx="1944688" cy="1295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GB"/>
          </a:p>
        </p:txBody>
      </p:sp>
      <p:pic>
        <p:nvPicPr>
          <p:cNvPr id="49163" name="Picture 11" descr="illustration_mac_powerbook_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9375" y="1052513"/>
            <a:ext cx="19050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Picture 13" descr="05214377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1175" y="3860800"/>
            <a:ext cx="11176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4" descr="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4064" y="3860800"/>
            <a:ext cx="138747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Text Box 15"/>
          <p:cNvSpPr txBox="1">
            <a:spLocks noGrp="1" noChangeArrowheads="1"/>
          </p:cNvSpPr>
          <p:nvPr>
            <p:ph type="title" idx="4294967295"/>
          </p:nvPr>
        </p:nvSpPr>
        <p:spPr bwMode="auto">
          <a:xfrm>
            <a:off x="1774826" y="1052513"/>
            <a:ext cx="2447925" cy="519112"/>
          </a:xfrm>
          <a:prstGeom prst="rect">
            <a:avLst/>
          </a:prstGeom>
          <a:noFill/>
          <a:ln>
            <a:noFill/>
            <a:prstDash/>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lnSpc>
                <a:spcPct val="100000"/>
              </a:lnSpc>
              <a:spcBef>
                <a:spcPct val="50000"/>
              </a:spcBef>
              <a:defRPr/>
            </a:pPr>
            <a:r>
              <a:rPr lang="en-GB" altLang="en-US" sz="2800" b="1" u="sng" cap="none" dirty="0">
                <a:solidFill>
                  <a:srgbClr val="000000"/>
                </a:solidFill>
                <a:latin typeface="Arial" pitchFamily="34" charset="0"/>
                <a:ea typeface="ヒラギノ明朝 ProN W3"/>
                <a:cs typeface="ヒラギノ明朝 ProN W3"/>
              </a:rPr>
              <a:t>Source</a:t>
            </a:r>
            <a:r>
              <a:rPr lang="en-GB" altLang="en-US" sz="2800" b="1" cap="none" dirty="0">
                <a:solidFill>
                  <a:srgbClr val="000000"/>
                </a:solidFill>
                <a:latin typeface="Arial" pitchFamily="34" charset="0"/>
                <a:ea typeface="ヒラギノ明朝 ProN W3"/>
                <a:cs typeface="ヒラギノ明朝 ProN W3"/>
              </a:rPr>
              <a:t> files</a:t>
            </a:r>
            <a:endParaRPr lang="en-US" altLang="en-US" sz="2800" b="1" cap="none" dirty="0">
              <a:solidFill>
                <a:srgbClr val="000000"/>
              </a:solidFill>
              <a:latin typeface="Arial" pitchFamily="34" charset="0"/>
              <a:ea typeface="ヒラギノ明朝 ProN W3"/>
              <a:cs typeface="ヒラギノ明朝 ProN W3"/>
            </a:endParaRPr>
          </a:p>
        </p:txBody>
      </p:sp>
      <p:sp>
        <p:nvSpPr>
          <p:cNvPr id="49168" name="Text Box 16"/>
          <p:cNvSpPr txBox="1">
            <a:spLocks noChangeArrowheads="1"/>
          </p:cNvSpPr>
          <p:nvPr/>
        </p:nvSpPr>
        <p:spPr bwMode="auto">
          <a:xfrm>
            <a:off x="6888164" y="2565401"/>
            <a:ext cx="1368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CC3300"/>
                </a:solidFill>
                <a:latin typeface="Arial" pitchFamily="34" charset="0"/>
                <a:ea typeface="ヒラギノ明朝 ProN W3"/>
                <a:cs typeface="ヒラギノ明朝 ProN W3"/>
              </a:rPr>
              <a:t>Móvil</a:t>
            </a:r>
            <a:endParaRPr lang="en-US" altLang="en-US" sz="2800" b="1">
              <a:solidFill>
                <a:srgbClr val="CC3300"/>
              </a:solidFill>
              <a:latin typeface="Arial" pitchFamily="34" charset="0"/>
              <a:ea typeface="ヒラギノ明朝 ProN W3"/>
              <a:cs typeface="ヒラギノ明朝 ProN W3"/>
            </a:endParaRPr>
          </a:p>
        </p:txBody>
      </p:sp>
      <p:sp>
        <p:nvSpPr>
          <p:cNvPr id="49169" name="Text Box 17"/>
          <p:cNvSpPr txBox="1">
            <a:spLocks noChangeArrowheads="1"/>
          </p:cNvSpPr>
          <p:nvPr/>
        </p:nvSpPr>
        <p:spPr bwMode="auto">
          <a:xfrm>
            <a:off x="8616951" y="2565400"/>
            <a:ext cx="1439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dirty="0">
                <a:solidFill>
                  <a:srgbClr val="CC3300"/>
                </a:solidFill>
                <a:latin typeface="Arial" pitchFamily="34" charset="0"/>
                <a:ea typeface="ヒラギノ明朝 ProN W3"/>
                <a:cs typeface="ヒラギノ明朝 ProN W3"/>
              </a:rPr>
              <a:t>Tableta</a:t>
            </a:r>
            <a:endParaRPr lang="en-US" altLang="en-US" sz="2800" b="1" dirty="0">
              <a:solidFill>
                <a:srgbClr val="CC3300"/>
              </a:solidFill>
              <a:latin typeface="Arial" pitchFamily="34" charset="0"/>
              <a:ea typeface="ヒラギノ明朝 ProN W3"/>
              <a:cs typeface="ヒラギノ明朝 ProN W3"/>
            </a:endParaRPr>
          </a:p>
        </p:txBody>
      </p:sp>
      <p:sp>
        <p:nvSpPr>
          <p:cNvPr id="49170" name="Text Box 18"/>
          <p:cNvSpPr txBox="1">
            <a:spLocks noChangeArrowheads="1"/>
          </p:cNvSpPr>
          <p:nvPr/>
        </p:nvSpPr>
        <p:spPr bwMode="auto">
          <a:xfrm>
            <a:off x="5591176" y="5876926"/>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CC3300"/>
                </a:solidFill>
                <a:latin typeface="Arial" pitchFamily="34" charset="0"/>
                <a:ea typeface="ヒラギノ明朝 ProN W3"/>
                <a:cs typeface="ヒラギノ明朝 ProN W3"/>
              </a:rPr>
              <a:t>Libro</a:t>
            </a:r>
            <a:endParaRPr lang="en-US" altLang="en-US" sz="2800" b="1">
              <a:solidFill>
                <a:srgbClr val="CC3300"/>
              </a:solidFill>
              <a:latin typeface="Arial" pitchFamily="34" charset="0"/>
              <a:ea typeface="ヒラギノ明朝 ProN W3"/>
              <a:cs typeface="ヒラギノ明朝 ProN W3"/>
            </a:endParaRPr>
          </a:p>
        </p:txBody>
      </p:sp>
      <p:sp>
        <p:nvSpPr>
          <p:cNvPr id="49171" name="Text Box 19"/>
          <p:cNvSpPr txBox="1">
            <a:spLocks noChangeArrowheads="1"/>
          </p:cNvSpPr>
          <p:nvPr/>
        </p:nvSpPr>
        <p:spPr bwMode="auto">
          <a:xfrm>
            <a:off x="7032626" y="5876926"/>
            <a:ext cx="158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CC3300"/>
                </a:solidFill>
                <a:latin typeface="Arial" pitchFamily="34" charset="0"/>
                <a:ea typeface="ヒラギノ明朝 ProN W3"/>
                <a:cs typeface="ヒラギノ明朝 ProN W3"/>
              </a:rPr>
              <a:t>Revista</a:t>
            </a:r>
            <a:endParaRPr lang="en-US" altLang="en-US" sz="2800" b="1">
              <a:solidFill>
                <a:srgbClr val="CC3300"/>
              </a:solidFill>
              <a:latin typeface="Arial" pitchFamily="34" charset="0"/>
              <a:ea typeface="ヒラギノ明朝 ProN W3"/>
              <a:cs typeface="ヒラギノ明朝 ProN W3"/>
            </a:endParaRPr>
          </a:p>
        </p:txBody>
      </p:sp>
      <p:sp>
        <p:nvSpPr>
          <p:cNvPr id="49172" name="Text Box 20"/>
          <p:cNvSpPr txBox="1">
            <a:spLocks noChangeArrowheads="1"/>
          </p:cNvSpPr>
          <p:nvPr/>
        </p:nvSpPr>
        <p:spPr bwMode="auto">
          <a:xfrm>
            <a:off x="8904289" y="5876926"/>
            <a:ext cx="1152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CC3300"/>
                </a:solidFill>
                <a:latin typeface="Arial" pitchFamily="34" charset="0"/>
                <a:ea typeface="ヒラギノ明朝 ProN W3"/>
                <a:cs typeface="ヒラギノ明朝 ProN W3"/>
              </a:rPr>
              <a:t>PDF</a:t>
            </a:r>
            <a:endParaRPr lang="en-US" altLang="en-US" sz="2800" b="1">
              <a:solidFill>
                <a:srgbClr val="CC3300"/>
              </a:solidFill>
              <a:latin typeface="Arial" pitchFamily="34" charset="0"/>
              <a:ea typeface="ヒラギノ明朝 ProN W3"/>
              <a:cs typeface="ヒラギノ明朝 ProN W3"/>
            </a:endParaRPr>
          </a:p>
        </p:txBody>
      </p:sp>
      <p:sp>
        <p:nvSpPr>
          <p:cNvPr id="49173" name="Text Box 21"/>
          <p:cNvSpPr txBox="1">
            <a:spLocks noChangeArrowheads="1"/>
          </p:cNvSpPr>
          <p:nvPr/>
        </p:nvSpPr>
        <p:spPr bwMode="auto">
          <a:xfrm>
            <a:off x="1847851" y="2924175"/>
            <a:ext cx="20161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a:solidFill>
                  <a:srgbClr val="333399"/>
                </a:solidFill>
                <a:latin typeface="Arial" pitchFamily="34" charset="0"/>
                <a:ea typeface="ヒラギノ明朝 ProN W3"/>
                <a:cs typeface="ヒラギノ明朝 ProN W3"/>
              </a:rPr>
              <a:t>Repositorio XML</a:t>
            </a:r>
            <a:endParaRPr lang="en-US" altLang="en-US" sz="2800" b="1">
              <a:solidFill>
                <a:srgbClr val="333399"/>
              </a:solidFill>
              <a:latin typeface="Arial" pitchFamily="34" charset="0"/>
              <a:ea typeface="ヒラギノ明朝 ProN W3"/>
              <a:cs typeface="ヒラギノ明朝 ProN W3"/>
            </a:endParaRPr>
          </a:p>
        </p:txBody>
      </p:sp>
      <p:sp>
        <p:nvSpPr>
          <p:cNvPr id="49174" name="Text Box 22"/>
          <p:cNvSpPr txBox="1">
            <a:spLocks noChangeArrowheads="1"/>
          </p:cNvSpPr>
          <p:nvPr/>
        </p:nvSpPr>
        <p:spPr bwMode="auto">
          <a:xfrm>
            <a:off x="4727576" y="188913"/>
            <a:ext cx="50403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sz="2800" b="1" u="sng">
                <a:solidFill>
                  <a:srgbClr val="000000"/>
                </a:solidFill>
                <a:latin typeface="Arial" pitchFamily="34" charset="0"/>
                <a:ea typeface="ヒラギノ明朝 ProN W3"/>
                <a:cs typeface="ヒラギノ明朝 ProN W3"/>
              </a:rPr>
              <a:t>Output</a:t>
            </a:r>
            <a:r>
              <a:rPr lang="en-GB" altLang="en-US" sz="2800" b="1">
                <a:solidFill>
                  <a:srgbClr val="000000"/>
                </a:solidFill>
                <a:latin typeface="Arial" pitchFamily="34" charset="0"/>
                <a:ea typeface="ヒラギノ明朝 ProN W3"/>
                <a:cs typeface="ヒラギノ明朝 ProN W3"/>
              </a:rPr>
              <a:t> media/formats</a:t>
            </a:r>
            <a:endParaRPr lang="en-US" altLang="en-US" sz="2800" b="1">
              <a:solidFill>
                <a:srgbClr val="000000"/>
              </a:solidFill>
              <a:latin typeface="Arial" pitchFamily="34" charset="0"/>
              <a:ea typeface="ヒラギノ明朝 ProN W3"/>
              <a:cs typeface="ヒラギノ明朝 ProN W3"/>
            </a:endParaRPr>
          </a:p>
        </p:txBody>
      </p:sp>
      <p:sp>
        <p:nvSpPr>
          <p:cNvPr id="49175" name="Line 23">
            <a:extLst>
              <a:ext uri="{C183D7F6-B498-43B3-948B-1728B52AA6E4}">
                <adec:decorative xmlns:adec="http://schemas.microsoft.com/office/drawing/2017/decorative" val="1"/>
              </a:ext>
            </a:extLst>
          </p:cNvPr>
          <p:cNvSpPr>
            <a:spLocks noChangeShapeType="1"/>
          </p:cNvSpPr>
          <p:nvPr/>
        </p:nvSpPr>
        <p:spPr bwMode="auto">
          <a:xfrm flipH="1">
            <a:off x="2855913" y="3933826"/>
            <a:ext cx="0" cy="1223963"/>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GB"/>
          </a:p>
        </p:txBody>
      </p:sp>
      <p:pic>
        <p:nvPicPr>
          <p:cNvPr id="49176" name="Picture 24" descr="metho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0625" y="3860800"/>
            <a:ext cx="129698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7" name="Picture 25" descr="rss_small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3750" y="5445125"/>
            <a:ext cx="6492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8" name="Text Box 26"/>
          <p:cNvSpPr txBox="1">
            <a:spLocks noChangeArrowheads="1"/>
          </p:cNvSpPr>
          <p:nvPr/>
        </p:nvSpPr>
        <p:spPr bwMode="auto">
          <a:xfrm>
            <a:off x="1774826" y="6165850"/>
            <a:ext cx="295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pPr algn="ctr">
              <a:spcBef>
                <a:spcPct val="50000"/>
              </a:spcBef>
            </a:pPr>
            <a:r>
              <a:rPr lang="en-GB" altLang="en-US" b="1">
                <a:solidFill>
                  <a:srgbClr val="CC3300"/>
                </a:solidFill>
                <a:latin typeface="Arial" pitchFamily="34" charset="0"/>
                <a:ea typeface="ヒラギノ明朝 ProN W3"/>
                <a:cs typeface="ヒラギノ明朝 ProN W3"/>
              </a:rPr>
              <a:t>Otras aplicaciones</a:t>
            </a:r>
            <a:endParaRPr lang="en-US" altLang="en-US" b="1">
              <a:solidFill>
                <a:srgbClr val="CC3300"/>
              </a:solidFill>
              <a:latin typeface="Arial" pitchFamily="34" charset="0"/>
              <a:ea typeface="ヒラギノ明朝 ProN W3"/>
              <a:cs typeface="ヒラギノ明朝 ProN W3"/>
            </a:endParaRPr>
          </a:p>
        </p:txBody>
      </p:sp>
      <p:sp>
        <p:nvSpPr>
          <p:cNvPr id="49179" name="AutoShape 27">
            <a:extLst>
              <a:ext uri="{C183D7F6-B498-43B3-948B-1728B52AA6E4}">
                <adec:decorative xmlns:adec="http://schemas.microsoft.com/office/drawing/2017/decorative" val="1"/>
              </a:ext>
            </a:extLst>
          </p:cNvPr>
          <p:cNvSpPr>
            <a:spLocks noChangeArrowheads="1"/>
          </p:cNvSpPr>
          <p:nvPr/>
        </p:nvSpPr>
        <p:spPr bwMode="auto">
          <a:xfrm>
            <a:off x="3143250" y="4797426"/>
            <a:ext cx="1512888" cy="1223963"/>
          </a:xfrm>
          <a:prstGeom prst="can">
            <a:avLst>
              <a:gd name="adj" fmla="val 19199"/>
            </a:avLst>
          </a:prstGeom>
          <a:solidFill>
            <a:srgbClr val="FF6600"/>
          </a:solidFill>
          <a:ln w="9525">
            <a:solidFill>
              <a:schemeClr val="bg1"/>
            </a:solidFill>
            <a:round/>
            <a:headEnd/>
            <a:tailEnd/>
          </a:ln>
        </p:spPr>
        <p:txBody>
          <a:bodyPr wrap="none" anchor="ct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endParaRPr lang="en-GB" altLang="en-US" sz="1800"/>
          </a:p>
        </p:txBody>
      </p:sp>
      <p:sp>
        <p:nvSpPr>
          <p:cNvPr id="49180" name="Rectangle 28"/>
          <p:cNvSpPr>
            <a:spLocks noChangeArrowheads="1"/>
          </p:cNvSpPr>
          <p:nvPr/>
        </p:nvSpPr>
        <p:spPr bwMode="auto">
          <a:xfrm>
            <a:off x="3143250" y="5300664"/>
            <a:ext cx="172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sz="2400">
                <a:solidFill>
                  <a:schemeClr val="tx1"/>
                </a:solidFill>
                <a:latin typeface="Times" charset="0"/>
              </a:defRPr>
            </a:lvl1pPr>
            <a:lvl2pPr marL="742950" indent="-285750" defTabSz="457200">
              <a:defRPr sz="2400">
                <a:solidFill>
                  <a:schemeClr val="tx1"/>
                </a:solidFill>
                <a:latin typeface="Times" charset="0"/>
              </a:defRPr>
            </a:lvl2pPr>
            <a:lvl3pPr marL="1143000" indent="-228600" defTabSz="457200">
              <a:defRPr sz="2400">
                <a:solidFill>
                  <a:schemeClr val="tx1"/>
                </a:solidFill>
                <a:latin typeface="Times" charset="0"/>
              </a:defRPr>
            </a:lvl3pPr>
            <a:lvl4pPr marL="1600200" indent="-228600" defTabSz="457200">
              <a:defRPr sz="2400">
                <a:solidFill>
                  <a:schemeClr val="tx1"/>
                </a:solidFill>
                <a:latin typeface="Times" charset="0"/>
              </a:defRPr>
            </a:lvl4pPr>
            <a:lvl5pPr marL="2057400" indent="-228600" defTabSz="457200">
              <a:defRPr sz="2400">
                <a:solidFill>
                  <a:schemeClr val="tx1"/>
                </a:solidFill>
                <a:latin typeface="Times" charset="0"/>
              </a:defRPr>
            </a:lvl5pPr>
            <a:lvl6pPr marL="2514600" indent="-228600" algn="r" defTabSz="457200" eaLnBrk="0" fontAlgn="base" hangingPunct="0">
              <a:spcBef>
                <a:spcPct val="0"/>
              </a:spcBef>
              <a:spcAft>
                <a:spcPct val="0"/>
              </a:spcAft>
              <a:defRPr sz="2400">
                <a:solidFill>
                  <a:schemeClr val="tx1"/>
                </a:solidFill>
                <a:latin typeface="Times" charset="0"/>
              </a:defRPr>
            </a:lvl6pPr>
            <a:lvl7pPr marL="2971800" indent="-228600" algn="r" defTabSz="457200" eaLnBrk="0" fontAlgn="base" hangingPunct="0">
              <a:spcBef>
                <a:spcPct val="0"/>
              </a:spcBef>
              <a:spcAft>
                <a:spcPct val="0"/>
              </a:spcAft>
              <a:defRPr sz="2400">
                <a:solidFill>
                  <a:schemeClr val="tx1"/>
                </a:solidFill>
                <a:latin typeface="Times" charset="0"/>
              </a:defRPr>
            </a:lvl7pPr>
            <a:lvl8pPr marL="3429000" indent="-228600" algn="r" defTabSz="457200" eaLnBrk="0" fontAlgn="base" hangingPunct="0">
              <a:spcBef>
                <a:spcPct val="0"/>
              </a:spcBef>
              <a:spcAft>
                <a:spcPct val="0"/>
              </a:spcAft>
              <a:defRPr sz="2400">
                <a:solidFill>
                  <a:schemeClr val="tx1"/>
                </a:solidFill>
                <a:latin typeface="Times" charset="0"/>
              </a:defRPr>
            </a:lvl8pPr>
            <a:lvl9pPr marL="3886200" indent="-228600" algn="r" defTabSz="457200" eaLnBrk="0" fontAlgn="base" hangingPunct="0">
              <a:spcBef>
                <a:spcPct val="0"/>
              </a:spcBef>
              <a:spcAft>
                <a:spcPct val="0"/>
              </a:spcAft>
              <a:defRPr sz="2400">
                <a:solidFill>
                  <a:schemeClr val="tx1"/>
                </a:solidFill>
                <a:latin typeface="Times" charset="0"/>
              </a:defRPr>
            </a:lvl9pPr>
          </a:lstStyle>
          <a:p>
            <a:r>
              <a:rPr lang="en-GB" altLang="en-US">
                <a:solidFill>
                  <a:srgbClr val="FFFFFF"/>
                </a:solidFill>
                <a:latin typeface="Arial" pitchFamily="34" charset="0"/>
              </a:rPr>
              <a:t>Base de datos</a:t>
            </a:r>
            <a:endParaRPr lang="en-US" altLang="en-US">
              <a:solidFill>
                <a:srgbClr val="FFFFFF"/>
              </a:solidFill>
              <a:latin typeface="Arial" pitchFamily="34" charset="0"/>
            </a:endParaRP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GQASAMBEQACEQEDEQH/xAAcAAABBQEBAQAAAAAAAAAAAAAHAAIEBQYDAQj/xABAEAACAQMCAwUFAwgKAwAAAAABAgMABBEFEgchMQYTIkFRFGFxgZEyotIVU2SDscLD0UJygpKhwdPh8PE0NVL/xAAaAQACAwEBAAAAAAAAAAAAAAACBAADBQEG/8QANREAAQMBBAYIBQUBAAAAAAAAAQACEQMEEiExE0FRobHRBRQyM2FxwfAiUoGR4SNCU2JyFf/aAAwDAQACEQMRAD8AONRRUfa7VX0nSjLAQJ5GCRk+R8z9M1bQp6R4aVbRp6R8ISahqV3M7NNd3EhPXdKx/wBq1hSptEBoWkKTGjAKqja4uZ9qC4n2gs6RyYbaOvPB/ZVbwwDIKt4aBkF7c2Txk7tJ1cNnH/lDJx+rpYuG0fb8pckbR9ln9Ya6t3RoFvrRCCCLiYsSeR5EBeWCPKhEHZ9lzPZ9lAGr6nEcwanfRY/N3Lr+w1xzROS44DYjbwZ7ZX3aC3vNO1aUz3NoFZJiMF0OevvGOvw99LvaAcFS8AHBE2gQJVFFieKT7dNsufWcj7ppqyGHOPhyV9B1y87YD6IV3O403pXnUgPSD9gUBjcxOWgkmjYjbmNipIPlkVwuccwqzb3HMBMNrr03ii/KTcsArJIaAga4Q9cPyhcJuz+vyIjXljqnswP22jdwvLHLPwH0oTd1KdZfndCr7vSI7e3Uvcym4z44/ZmCr4VPU9eZYfL30AbVNQi78MZzrk4R5QfquG1Rmt5wHjSHtVqKRyGRfZF8RXb5nyquuC3AoxU0jZR3pdRKoosHxWYm10uP/wC7rH3Gpqyds+XqEUxTefArHQWU+xD3b7wnLanhcZ88dfgfXnTt1g1rL0jtQXotO5iUCF4wCQzEYJB2k8xzycHryA5UcA61VpCM1fdmreBtgLsQOuQBj+dU1gRqXaVQO1rS67dwwaU1oAu0ryNJ0abnPkpyrVa1sIL67GHmIT1NblOkIxWS+0YrRcFI+67XXy+tkp+81ZXSADaoA2c1q2F96jPj6BG+kE2lUUQ/4snCaL77z9xqbsfee9oXH4Uan+T6Kg0iJ3UIyHaejeVaFWAsOm5xwUx9KkV/BkA0OlbGKj6btS7zs1nbLFboDL/SfHL5VUHBzpOSWq1HUxAzVRcrf3KkPIxHpV7XsbqSLqlZ2tOs9Lg7hRLHGznPeb1JOOW3GOX2sfazy+dC+s4uw9+xsTlnLQwB2evds8dupLhtbvZcQrqAo8e6wU4kXDY3PilLe69UB8Oa1+i50BkRic/ojDSK0UqiiwPFgALoDHr+UVH3Wpmy9s+SGp3NT/J9FFtO7Q5j8BPXHQ/Km3ElYjSG4hT0kLLiqXIw68MU3u8tnbk+XKgLwqCMZXYWcZXBU/MDFVGpCubSaWwBuC7ogTPdoNxI5gAHHn0ob+1XNbd7I3BUXZuIpxWvg5JYaXE2T72au1HXgD7zKcsrS1hB2+gRLqpMpVFEP+LgLQaCoOCdRAB9PA1NWQxUQ1RNGoP6lY6NpmxslmOcdA3n0rW+HWOC8vdJ18UjcyqSPa5lI6jcwrtxp/aNyA4YXuKabyYdL+4Hwd/513Rt+QblyY/ed65Pf3A6andD9Y/86miZ/GNyIVHfyHeuS3d7PMkMOp3bSSMFRRJJlieQHWuGnTAksG5WMc9xgVDvV3wueSTt3cvLO8zNpqne7EnG9vWsy3QHgARgtywToTJnH0CMVIpxKooh5xicxWehyLjKagGGfcjU1YxNSPeaCsYoVD/UrAx3roBtCjHQbn5feraNIHP05Ly4quGXrzXhuAxyY4yT1JL/AIqINjXw5KskHVx5ppnH5mP6v+Kux48OS5I+Ub+a5NOv5mL6v+KpB28OSIEfKN/Ncvau6dXSKJWUgqQX5Ef2q4WSIJ4claxwBBDRv5rT8JZe97bXJ2qu3TgoC5x9s+pPrWRbxFQLdsBmhPj6BGekE4lUUQ441nGm6Of079xqbsfej3rQVu4qf5Kz2n6noSabaxztZh1tXWWN9P3SNKd2Dv2H1XnkYwevkxVpWs17zSbvmkKNWwCyXHtF/bHv3s1560uGhjnKNaLKY8I11F3ig5GSBtYZxnGRjPWnLSKhjRz9DCQsWhaXGrGWE7V5fTLJclkMLjauTBF3aMcDOF5Y55oqAqCn8eeP4QWjRGtLB8OGW9SdT1DTbnTYI7WER3KkbiIgmRjnz+Pl/wBCqjQqU3lxcSPEn1Wp0naLHVaW0GAY4ECIHj+VZ9mL3srBYomvRxGbvHMu6KZmKctmCox13daC0ttBf+nl5j6peymzhn6kTjq+yfweOe2t2RjBsOWP65pa39seSdsI/RPmeARrrPTaVRRDXjicaTo5/Tv3Gpqx96EFbuankUMFu5liMSyuIyMFQxx9K27omYXnZcBE4J0E8ybzA7qQMsUJHL/hqODT2lxt5vZT2a7ctcMZWaPbucnmu7mvP31wXALu1HFQm9sTrq8uZI9ku5V3bW8bHcRjOckjPSgaxrTI9FY5znDH3vXEXlyqqq3EoC8gA55D3V0tbnCJpcNa1vB9mfttdu5LMbHJJ6nx1mW7tBa1k7n6ngEa6QV6VRRDHjsdujaSfS+/htTVj70IandP8lgNS0MafaGc38crd33gjWMjI37Dzz5EGmaHSba1cUbhBxxwjCVjvs4aJlOTQJX0f8pe1RbAhbZjxZC7sfTzqsdLsNq6vcPauzh909/yH9X0979t6IOXmpOldkrvUtITUoZkVHWRlUxsSdpYHn06qa5aeljQtPV9C45YiIxjgqaXR5qUtJeA8FH7P9n7jXYne1ntoyCFRZWI3tjIGcYHu9efoa0alUMOKTA+IN2qNZabJdpIe9iiMbhGWQ4OSQP86F9UN1JllIuWs4Swm37c3sRYMUsyu5ehw/lSFsN6CtGg27SjxPAIz0irEqiiGHHr/wBJpPp7d/DambJ3oXH92/yKGNzq81xZtAbqdlY7jE0MYXcSCTleYzgeXxrRp2WnTffDcfqstzwWwF0TVJRZeyi+v+42le5wuzmMetVdRpCrpQ34pnM5+WSa67W0WinCIyblsmJU2y7QXtnZLZWmpX8NqqtiJYYSMsSTzPPmSfrVj6DXOvECfMqltUtF0FRLW5FtFJDBc3kccjKSqIuG2/ZJ8XUZNG4FxmEAa3JPsbtrbvESWREZgRiFHJIORnd06ChewOzHFWNJGS1vCR2k7aXUjnLPZkk7QM+P0HKk7WIAT1Hup8eSM9IokqiiH/GzSZ9T7HGW2jaR7KZZyqjntwQ30BJ+VHTMORMMFfOyIGPNwoxnPXNXlXFSNNtorrUbe3nnEEMkgV5j/RHrzOPrXcYXYwU1ItMIB9i1UfG6j/0q5J2oQfFNu7aKJ4mg70JJGH7uVwzpzIwSAB5Z6DkRVjZKsbinRx+EHNG2ZRgIq8EdMl9sv9TZCIRGIUb1bOW+nKqLS4YNVNcjAIv0ql0qiiZKAyEEAg8iDUUQj7cdkNAWZ7mPTY45GJJ7p2QE/BSBRB7giDiFnrDsLpN8ocyXcPLOI5AR94Gu6ZwErukcpJ4c6SpwLu//AL8f4K51l+xd0rlIg4eaSAWN1ftjyLpj/BKPrD4UNdylWHYzRluV3QyOAQMPISD8R0rmnqHWppnnWino8MdraxwW6rHCgwqIoAA+VVqtWVRRf//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GQASAMBEQACEQEDEQH/xAAcAAABBQEBAQAAAAAAAAAAAAAHAAIEBQYDAQj/xABAEAACAQMCAwUFAwgKAwAAAAABAgMABBEFEgchMQYTIkFRFGFxgZEyotIVU2SDscLD0UJygpKhwdPh8PE0NVL/xAAaAQACAwEBAAAAAAAAAAAAAAACBAADBQEG/8QANREAAQMBBAYIBQUBAAAAAAAAAQACEQMEEiExE0FRobHRBRQyM2FxwfAiUoGR4SNCU2JyFf/aAAwDAQACEQMRAD8AONRRUfa7VX0nSjLAQJ5GCRk+R8z9M1bQp6R4aVbRp6R8ISahqV3M7NNd3EhPXdKx/wBq1hSptEBoWkKTGjAKqja4uZ9qC4n2gs6RyYbaOvPB/ZVbwwDIKt4aBkF7c2Txk7tJ1cNnH/lDJx+rpYuG0fb8pckbR9ln9Ya6t3RoFvrRCCCLiYsSeR5EBeWCPKhEHZ9lzPZ9lAGr6nEcwanfRY/N3Lr+w1xzROS44DYjbwZ7ZX3aC3vNO1aUz3NoFZJiMF0OevvGOvw99LvaAcFS8AHBE2gQJVFFieKT7dNsufWcj7ppqyGHOPhyV9B1y87YD6IV3O403pXnUgPSD9gUBjcxOWgkmjYjbmNipIPlkVwuccwqzb3HMBMNrr03ii/KTcsArJIaAga4Q9cPyhcJuz+vyIjXljqnswP22jdwvLHLPwH0oTd1KdZfndCr7vSI7e3Uvcym4z44/ZmCr4VPU9eZYfL30AbVNQi78MZzrk4R5QfquG1Rmt5wHjSHtVqKRyGRfZF8RXb5nyquuC3AoxU0jZR3pdRKoosHxWYm10uP/wC7rH3Gpqyds+XqEUxTefArHQWU+xD3b7wnLanhcZ88dfgfXnTt1g1rL0jtQXotO5iUCF4wCQzEYJB2k8xzycHryA5UcA61VpCM1fdmreBtgLsQOuQBj+dU1gRqXaVQO1rS67dwwaU1oAu0ryNJ0abnPkpyrVa1sIL67GHmIT1NblOkIxWS+0YrRcFI+67XXy+tkp+81ZXSADaoA2c1q2F96jPj6BG+kE2lUUQ/4snCaL77z9xqbsfee9oXH4Uan+T6Kg0iJ3UIyHaejeVaFWAsOm5xwUx9KkV/BkA0OlbGKj6btS7zs1nbLFboDL/SfHL5VUHBzpOSWq1HUxAzVRcrf3KkPIxHpV7XsbqSLqlZ2tOs9Lg7hRLHGznPeb1JOOW3GOX2sfazy+dC+s4uw9+xsTlnLQwB2evds8dupLhtbvZcQrqAo8e6wU4kXDY3PilLe69UB8Oa1+i50BkRic/ojDSK0UqiiwPFgALoDHr+UVH3Wpmy9s+SGp3NT/J9FFtO7Q5j8BPXHQ/Km3ElYjSG4hT0kLLiqXIw68MU3u8tnbk+XKgLwqCMZXYWcZXBU/MDFVGpCubSaWwBuC7ogTPdoNxI5gAHHn0ob+1XNbd7I3BUXZuIpxWvg5JYaXE2T72au1HXgD7zKcsrS1hB2+gRLqpMpVFEP+LgLQaCoOCdRAB9PA1NWQxUQ1RNGoP6lY6NpmxslmOcdA3n0rW+HWOC8vdJ18UjcyqSPa5lI6jcwrtxp/aNyA4YXuKabyYdL+4Hwd/513Rt+QblyY/ed65Pf3A6andD9Y/86miZ/GNyIVHfyHeuS3d7PMkMOp3bSSMFRRJJlieQHWuGnTAksG5WMc9xgVDvV3wueSTt3cvLO8zNpqne7EnG9vWsy3QHgARgtywToTJnH0CMVIpxKooh5xicxWehyLjKagGGfcjU1YxNSPeaCsYoVD/UrAx3roBtCjHQbn5feraNIHP05Ly4quGXrzXhuAxyY4yT1JL/AIqINjXw5KskHVx5ppnH5mP6v+Kux48OS5I+Ub+a5NOv5mL6v+KpB28OSIEfKN/Ncvau6dXSKJWUgqQX5Ef2q4WSIJ4claxwBBDRv5rT8JZe97bXJ2qu3TgoC5x9s+pPrWRbxFQLdsBmhPj6BGekE4lUUQ441nGm6Of079xqbsfej3rQVu4qf5Kz2n6noSabaxztZh1tXWWN9P3SNKd2Dv2H1XnkYwevkxVpWs17zSbvmkKNWwCyXHtF/bHv3s1560uGhjnKNaLKY8I11F3ig5GSBtYZxnGRjPWnLSKhjRz9DCQsWhaXGrGWE7V5fTLJclkMLjauTBF3aMcDOF5Y55oqAqCn8eeP4QWjRGtLB8OGW9SdT1DTbnTYI7WER3KkbiIgmRjnz+Pl/wBCqjQqU3lxcSPEn1Wp0naLHVaW0GAY4ECIHj+VZ9mL3srBYomvRxGbvHMu6KZmKctmCox13daC0ttBf+nl5j6peymzhn6kTjq+yfweOe2t2RjBsOWP65pa39seSdsI/RPmeARrrPTaVRRDXjicaTo5/Tv3Gpqx96EFbuankUMFu5liMSyuIyMFQxx9K27omYXnZcBE4J0E8ybzA7qQMsUJHL/hqODT2lxt5vZT2a7ctcMZWaPbucnmu7mvP31wXALu1HFQm9sTrq8uZI9ku5V3bW8bHcRjOckjPSgaxrTI9FY5znDH3vXEXlyqqq3EoC8gA55D3V0tbnCJpcNa1vB9mfttdu5LMbHJJ6nx1mW7tBa1k7n6ngEa6QV6VRRDHjsdujaSfS+/htTVj70IandP8lgNS0MafaGc38crd33gjWMjI37Dzz5EGmaHSba1cUbhBxxwjCVjvs4aJlOTQJX0f8pe1RbAhbZjxZC7sfTzqsdLsNq6vcPauzh909/yH9X0979t6IOXmpOldkrvUtITUoZkVHWRlUxsSdpYHn06qa5aeljQtPV9C45YiIxjgqaXR5qUtJeA8FH7P9n7jXYne1ntoyCFRZWI3tjIGcYHu9efoa0alUMOKTA+IN2qNZabJdpIe9iiMbhGWQ4OSQP86F9UN1JllIuWs4Swm37c3sRYMUsyu5ehw/lSFsN6CtGg27SjxPAIz0irEqiiGHHr/wBJpPp7d/DambJ3oXH92/yKGNzq81xZtAbqdlY7jE0MYXcSCTleYzgeXxrRp2WnTffDcfqstzwWwF0TVJRZeyi+v+42le5wuzmMetVdRpCrpQ34pnM5+WSa67W0WinCIyblsmJU2y7QXtnZLZWmpX8NqqtiJYYSMsSTzPPmSfrVj6DXOvECfMqltUtF0FRLW5FtFJDBc3kccjKSqIuG2/ZJ8XUZNG4FxmEAa3JPsbtrbvESWREZgRiFHJIORnd06ChewOzHFWNJGS1vCR2k7aXUjnLPZkk7QM+P0HKk7WIAT1Hup8eSM9IokqiiH/GzSZ9T7HGW2jaR7KZZyqjntwQ30BJ+VHTMORMMFfOyIGPNwoxnPXNXlXFSNNtorrUbe3nnEEMkgV5j/RHrzOPrXcYXYwU1ItMIB9i1UfG6j/0q5J2oQfFNu7aKJ4mg70JJGH7uVwzpzIwSAB5Z6DkRVjZKsbinRx+EHNG2ZRgIq8EdMl9sv9TZCIRGIUb1bOW+nKqLS4YNVNcjAIv0ql0qiiZKAyEEAg8iDUUQj7cdkNAWZ7mPTY45GJJ7p2QE/BSBRB7giDiFnrDsLpN8ocyXcPLOI5AR94Gu6ZwErukcpJ4c6SpwLu//AL8f4K51l+xd0rlIg4eaSAWN1ftjyLpj/BKPrD4UNdylWHYzRluV3QyOAQMPISD8R0rmnqHWppnnWino8MdraxwW6rHCgwqIoAA+VVqtWVRRf//Z"/>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6" descr="data:image/jpeg;base64,/9j/4AAQSkZJRgABAQAAAQABAAD/2wCEAAkGBwgHBgkIBwgKCgkLDRYPDQwMDRsUFRAWIB0iIiAdHx8kKDQsJCYxJx8fLT0tMTU3Ojo6Iys/RD84QzQ5OjcBCgoKDQwNGg8PGjclHyU3Nzc3Nzc3Nzc3Nzc3Nzc3Nzc3Nzc3Nzc3Nzc3Nzc3Nzc3Nzc3Nzc3Nzc3Nzc3Nzc3N//AABEIAGQASAMBEQACEQEDEQH/xAAcAAABBQEBAQAAAAAAAAAAAAAHAAIEBQYDAQj/xABAEAACAQMCAwUFAwgKAwAAAAABAgMABBEFEgchMQYTIkFRFGFxgZEyotIVU2SDscLD0UJygpKhwdPh8PE0NVL/xAAaAQACAwEBAAAAAAAAAAAAAAACBAADBQEG/8QANREAAQMBBAYIBQUBAAAAAAAAAQACEQMEEiExE0FRobHRBRQyM2FxwfAiUoGR4SNCU2JyFf/aAAwDAQACEQMRAD8AONRRUfa7VX0nSjLAQJ5GCRk+R8z9M1bQp6R4aVbRp6R8ISahqV3M7NNd3EhPXdKx/wBq1hSptEBoWkKTGjAKqja4uZ9qC4n2gs6RyYbaOvPB/ZVbwwDIKt4aBkF7c2Txk7tJ1cNnH/lDJx+rpYuG0fb8pckbR9ln9Ya6t3RoFvrRCCCLiYsSeR5EBeWCPKhEHZ9lzPZ9lAGr6nEcwanfRY/N3Lr+w1xzROS44DYjbwZ7ZX3aC3vNO1aUz3NoFZJiMF0OevvGOvw99LvaAcFS8AHBE2gQJVFFieKT7dNsufWcj7ppqyGHOPhyV9B1y87YD6IV3O403pXnUgPSD9gUBjcxOWgkmjYjbmNipIPlkVwuccwqzb3HMBMNrr03ii/KTcsArJIaAga4Q9cPyhcJuz+vyIjXljqnswP22jdwvLHLPwH0oTd1KdZfndCr7vSI7e3Uvcym4z44/ZmCr4VPU9eZYfL30AbVNQi78MZzrk4R5QfquG1Rmt5wHjSHtVqKRyGRfZF8RXb5nyquuC3AoxU0jZR3pdRKoosHxWYm10uP/wC7rH3Gpqyds+XqEUxTefArHQWU+xD3b7wnLanhcZ88dfgfXnTt1g1rL0jtQXotO5iUCF4wCQzEYJB2k8xzycHryA5UcA61VpCM1fdmreBtgLsQOuQBj+dU1gRqXaVQO1rS67dwwaU1oAu0ryNJ0abnPkpyrVa1sIL67GHmIT1NblOkIxWS+0YrRcFI+67XXy+tkp+81ZXSADaoA2c1q2F96jPj6BG+kE2lUUQ/4snCaL77z9xqbsfee9oXH4Uan+T6Kg0iJ3UIyHaejeVaFWAsOm5xwUx9KkV/BkA0OlbGKj6btS7zs1nbLFboDL/SfHL5VUHBzpOSWq1HUxAzVRcrf3KkPIxHpV7XsbqSLqlZ2tOs9Lg7hRLHGznPeb1JOOW3GOX2sfazy+dC+s4uw9+xsTlnLQwB2evds8dupLhtbvZcQrqAo8e6wU4kXDY3PilLe69UB8Oa1+i50BkRic/ojDSK0UqiiwPFgALoDHr+UVH3Wpmy9s+SGp3NT/J9FFtO7Q5j8BPXHQ/Km3ElYjSG4hT0kLLiqXIw68MU3u8tnbk+XKgLwqCMZXYWcZXBU/MDFVGpCubSaWwBuC7ogTPdoNxI5gAHHn0ob+1XNbd7I3BUXZuIpxWvg5JYaXE2T72au1HXgD7zKcsrS1hB2+gRLqpMpVFEP+LgLQaCoOCdRAB9PA1NWQxUQ1RNGoP6lY6NpmxslmOcdA3n0rW+HWOC8vdJ18UjcyqSPa5lI6jcwrtxp/aNyA4YXuKabyYdL+4Hwd/513Rt+QblyY/ed65Pf3A6andD9Y/86miZ/GNyIVHfyHeuS3d7PMkMOp3bSSMFRRJJlieQHWuGnTAksG5WMc9xgVDvV3wueSTt3cvLO8zNpqne7EnG9vWsy3QHgARgtywToTJnH0CMVIpxKooh5xicxWehyLjKagGGfcjU1YxNSPeaCsYoVD/UrAx3roBtCjHQbn5feraNIHP05Ly4quGXrzXhuAxyY4yT1JL/AIqINjXw5KskHVx5ppnH5mP6v+Kux48OS5I+Ub+a5NOv5mL6v+KpB28OSIEfKN/Ncvau6dXSKJWUgqQX5Ef2q4WSIJ4claxwBBDRv5rT8JZe97bXJ2qu3TgoC5x9s+pPrWRbxFQLdsBmhPj6BGekE4lUUQ441nGm6Of079xqbsfej3rQVu4qf5Kz2n6noSabaxztZh1tXWWN9P3SNKd2Dv2H1XnkYwevkxVpWs17zSbvmkKNWwCyXHtF/bHv3s1560uGhjnKNaLKY8I11F3ig5GSBtYZxnGRjPWnLSKhjRz9DCQsWhaXGrGWE7V5fTLJclkMLjauTBF3aMcDOF5Y55oqAqCn8eeP4QWjRGtLB8OGW9SdT1DTbnTYI7WER3KkbiIgmRjnz+Pl/wBCqjQqU3lxcSPEn1Wp0naLHVaW0GAY4ECIHj+VZ9mL3srBYomvRxGbvHMu6KZmKctmCox13daC0ttBf+nl5j6peymzhn6kTjq+yfweOe2t2RjBsOWP65pa39seSdsI/RPmeARrrPTaVRRDXjicaTo5/Tv3Gpqx96EFbuankUMFu5liMSyuIyMFQxx9K27omYXnZcBE4J0E8ybzA7qQMsUJHL/hqODT2lxt5vZT2a7ctcMZWaPbucnmu7mvP31wXALu1HFQm9sTrq8uZI9ku5V3bW8bHcRjOckjPSgaxrTI9FY5znDH3vXEXlyqqq3EoC8gA55D3V0tbnCJpcNa1vB9mfttdu5LMbHJJ6nx1mW7tBa1k7n6ngEa6QV6VRRDHjsdujaSfS+/htTVj70IandP8lgNS0MafaGc38crd33gjWMjI37Dzz5EGmaHSba1cUbhBxxwjCVjvs4aJlOTQJX0f8pe1RbAhbZjxZC7sfTzqsdLsNq6vcPauzh909/yH9X0979t6IOXmpOldkrvUtITUoZkVHWRlUxsSdpYHn06qa5aeljQtPV9C45YiIxjgqaXR5qUtJeA8FH7P9n7jXYne1ntoyCFRZWI3tjIGcYHu9efoa0alUMOKTA+IN2qNZabJdpIe9iiMbhGWQ4OSQP86F9UN1JllIuWs4Swm37c3sRYMUsyu5ehw/lSFsN6CtGg27SjxPAIz0irEqiiGHHr/wBJpPp7d/DambJ3oXH92/yKGNzq81xZtAbqdlY7jE0MYXcSCTleYzgeXxrRp2WnTffDcfqstzwWwF0TVJRZeyi+v+42le5wuzmMetVdRpCrpQ34pnM5+WSa67W0WinCIyblsmJU2y7QXtnZLZWmpX8NqqtiJYYSMsSTzPPmSfrVj6DXOvECfMqltUtF0FRLW5FtFJDBc3kccjKSqIuG2/ZJ8XUZNG4FxmEAa3JPsbtrbvESWREZgRiFHJIORnd06ChewOzHFWNJGS1vCR2k7aXUjnLPZkk7QM+P0HKk7WIAT1Hup8eSM9IokqiiH/GzSZ9T7HGW2jaR7KZZyqjntwQ30BJ+VHTMORMMFfOyIGPNwoxnPXNXlXFSNNtorrUbe3nnEEMkgV5j/RHrzOPrXcYXYwU1ItMIB9i1UfG6j/0q5J2oQfFNu7aKJ4mg70JJGH7uVwzpzIwSAB5Z6DkRVjZKsbinRx+EHNG2ZRgIq8EdMl9sv9TZCIRGIUb1bOW+nKqLS4YNVNcjAIv0ql0qiiZKAyEEAg8iDUUQj7cdkNAWZ7mPTY45GJJ7p2QE/BSBRB7giDiFnrDsLpN8ocyXcPLOI5AR94Gu6ZwErukcpJ4c6SpwLu//AL8f4K51l+xd0rlIg4eaSAWN1ftjyLpj/BKPrD4UNdylWHYzRluV3QyOAQMPISD8R0rmnqHWppnnWino8MdraxwW6rHCgwqIoAA+VVqtWVRRf//Z"/>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8" descr="data:image/jpeg;base64,/9j/4AAQSkZJRgABAQAAAQABAAD/2wCEAAkGBwgHBgkIBwgKCgkLDRYPDQwMDRsUFRAWIB0iIiAdHx8kKDQsJCYxJx8fLT0tMTU3Ojo6Iys/RD84QzQ5OjcBCgoKDQwNGg8PGjclHyU3Nzc3Nzc3Nzc3Nzc3Nzc3Nzc3Nzc3Nzc3Nzc3Nzc3Nzc3Nzc3Nzc3Nzc3Nzc3Nzc3N//AABEIAGQASAMBEQACEQEDEQH/xAAcAAABBQEBAQAAAAAAAAAAAAAHAAIEBQYDAQj/xABAEAACAQMCAwUFAwgKAwAAAAABAgMABBEFEgchMQYTIkFRFGFxgZEyotIVU2SDscLD0UJygpKhwdPh8PE0NVL/xAAaAQACAwEBAAAAAAAAAAAAAAACBAADBQEG/8QANREAAQMBBAYIBQUBAAAAAAAAAQACEQMEEiExE0FRobHRBRQyM2FxwfAiUoGR4SNCU2JyFf/aAAwDAQACEQMRAD8AONRRUfa7VX0nSjLAQJ5GCRk+R8z9M1bQp6R4aVbRp6R8ISahqV3M7NNd3EhPXdKx/wBq1hSptEBoWkKTGjAKqja4uZ9qC4n2gs6RyYbaOvPB/ZVbwwDIKt4aBkF7c2Txk7tJ1cNnH/lDJx+rpYuG0fb8pckbR9ln9Ya6t3RoFvrRCCCLiYsSeR5EBeWCPKhEHZ9lzPZ9lAGr6nEcwanfRY/N3Lr+w1xzROS44DYjbwZ7ZX3aC3vNO1aUz3NoFZJiMF0OevvGOvw99LvaAcFS8AHBE2gQJVFFieKT7dNsufWcj7ppqyGHOPhyV9B1y87YD6IV3O403pXnUgPSD9gUBjcxOWgkmjYjbmNipIPlkVwuccwqzb3HMBMNrr03ii/KTcsArJIaAga4Q9cPyhcJuz+vyIjXljqnswP22jdwvLHLPwH0oTd1KdZfndCr7vSI7e3Uvcym4z44/ZmCr4VPU9eZYfL30AbVNQi78MZzrk4R5QfquG1Rmt5wHjSHtVqKRyGRfZF8RXb5nyquuC3AoxU0jZR3pdRKoosHxWYm10uP/wC7rH3Gpqyds+XqEUxTefArHQWU+xD3b7wnLanhcZ88dfgfXnTt1g1rL0jtQXotO5iUCF4wCQzEYJB2k8xzycHryA5UcA61VpCM1fdmreBtgLsQOuQBj+dU1gRqXaVQO1rS67dwwaU1oAu0ryNJ0abnPkpyrVa1sIL67GHmIT1NblOkIxWS+0YrRcFI+67XXy+tkp+81ZXSADaoA2c1q2F96jPj6BG+kE2lUUQ/4snCaL77z9xqbsfee9oXH4Uan+T6Kg0iJ3UIyHaejeVaFWAsOm5xwUx9KkV/BkA0OlbGKj6btS7zs1nbLFboDL/SfHL5VUHBzpOSWq1HUxAzVRcrf3KkPIxHpV7XsbqSLqlZ2tOs9Lg7hRLHGznPeb1JOOW3GOX2sfazy+dC+s4uw9+xsTlnLQwB2evds8dupLhtbvZcQrqAo8e6wU4kXDY3PilLe69UB8Oa1+i50BkRic/ojDSK0UqiiwPFgALoDHr+UVH3Wpmy9s+SGp3NT/J9FFtO7Q5j8BPXHQ/Km3ElYjSG4hT0kLLiqXIw68MU3u8tnbk+XKgLwqCMZXYWcZXBU/MDFVGpCubSaWwBuC7ogTPdoNxI5gAHHn0ob+1XNbd7I3BUXZuIpxWvg5JYaXE2T72au1HXgD7zKcsrS1hB2+gRLqpMpVFEP+LgLQaCoOCdRAB9PA1NWQxUQ1RNGoP6lY6NpmxslmOcdA3n0rW+HWOC8vdJ18UjcyqSPa5lI6jcwrtxp/aNyA4YXuKabyYdL+4Hwd/513Rt+QblyY/ed65Pf3A6andD9Y/86miZ/GNyIVHfyHeuS3d7PMkMOp3bSSMFRRJJlieQHWuGnTAksG5WMc9xgVDvV3wueSTt3cvLO8zNpqne7EnG9vWsy3QHgARgtywToTJnH0CMVIpxKooh5xicxWehyLjKagGGfcjU1YxNSPeaCsYoVD/UrAx3roBtCjHQbn5feraNIHP05Ly4quGXrzXhuAxyY4yT1JL/AIqINjXw5KskHVx5ppnH5mP6v+Kux48OS5I+Ub+a5NOv5mL6v+KpB28OSIEfKN/Ncvau6dXSKJWUgqQX5Ef2q4WSIJ4claxwBBDRv5rT8JZe97bXJ2qu3TgoC5x9s+pPrWRbxFQLdsBmhPj6BGekE4lUUQ441nGm6Of079xqbsfej3rQVu4qf5Kz2n6noSabaxztZh1tXWWN9P3SNKd2Dv2H1XnkYwevkxVpWs17zSbvmkKNWwCyXHtF/bHv3s1560uGhjnKNaLKY8I11F3ig5GSBtYZxnGRjPWnLSKhjRz9DCQsWhaXGrGWE7V5fTLJclkMLjauTBF3aMcDOF5Y55oqAqCn8eeP4QWjRGtLB8OGW9SdT1DTbnTYI7WER3KkbiIgmRjnz+Pl/wBCqjQqU3lxcSPEn1Wp0naLHVaW0GAY4ECIHj+VZ9mL3srBYomvRxGbvHMu6KZmKctmCox13daC0ttBf+nl5j6peymzhn6kTjq+yfweOe2t2RjBsOWP65pa39seSdsI/RPmeARrrPTaVRRDXjicaTo5/Tv3Gpqx96EFbuankUMFu5liMSyuIyMFQxx9K27omYXnZcBE4J0E8ybzA7qQMsUJHL/hqODT2lxt5vZT2a7ctcMZWaPbucnmu7mvP31wXALu1HFQm9sTrq8uZI9ku5V3bW8bHcRjOckjPSgaxrTI9FY5znDH3vXEXlyqqq3EoC8gA55D3V0tbnCJpcNa1vB9mfttdu5LMbHJJ6nx1mW7tBa1k7n6ngEa6QV6VRRDHjsdujaSfS+/htTVj70IandP8lgNS0MafaGc38crd33gjWMjI37Dzz5EGmaHSba1cUbhBxxwjCVjvs4aJlOTQJX0f8pe1RbAhbZjxZC7sfTzqsdLsNq6vcPauzh909/yH9X0979t6IOXmpOldkrvUtITUoZkVHWRlUxsSdpYHn06qa5aeljQtPV9C45YiIxjgqaXR5qUtJeA8FH7P9n7jXYne1ntoyCFRZWI3tjIGcYHu9efoa0alUMOKTA+IN2qNZabJdpIe9iiMbhGWQ4OSQP86F9UN1JllIuWs4Swm37c3sRYMUsyu5ehw/lSFsN6CtGg27SjxPAIz0irEqiiGHHr/wBJpPp7d/DambJ3oXH92/yKGNzq81xZtAbqdlY7jE0MYXcSCTleYzgeXxrRp2WnTffDcfqstzwWwF0TVJRZeyi+v+42le5wuzmMetVdRpCrpQ34pnM5+WSa67W0WinCIyblsmJU2y7QXtnZLZWmpX8NqqtiJYYSMsSTzPPmSfrVj6DXOvECfMqltUtF0FRLW5FtFJDBc3kccjKSqIuG2/ZJ8XUZNG4FxmEAa3JPsbtrbvESWREZgRiFHJIORnd06ChewOzHFWNJGS1vCR2k7aXUjnLPZkk7QM+P0HKk7WIAT1Hup8eSM9IokqiiH/GzSZ9T7HGW2jaR7KZZyqjntwQ30BJ+VHTMORMMFfOyIGPNwoxnPXNXlXFSNNtorrUbe3nnEEMkgV5j/RHrzOPrXcYXYwU1ItMIB9i1UfG6j/0q5J2oQfFNu7aKJ4mg70JJGH7uVwzpzIwSAB5Z6DkRVjZKsbinRx+EHNG2ZRgIq8EdMl9sv9TZCIRGIUb1bOW+nKqLS4YNVNcjAIv0ql0qiiZKAyEEAg8iDUUQj7cdkNAWZ7mPTY45GJJ7p2QE/BSBRB7giDiFnrDsLpN8ocyXcPLOI5AR94Gu6ZwErukcpJ4c6SpwLu//AL8f4K51l+xd0rlIg4eaSAWN1ftjyLpj/BKPrD4UNdylWHYzRluV3QyOAQMPISD8R0rmnqHWppnnWino8MdraxwW6rHCgwqIoAA+VVqtWVRRf//Z"/>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10" descr="data:image/jpeg;base64,/9j/4AAQSkZJRgABAQAAAQABAAD/2wCEAAkGBhISEBQUDxQPEA8UDxAUEBQQDxQPDw8PFRAVFBQQFBQXHCgeFxkjGRQVHy8gIygpLSwsFR4xNTEqNSYrLCkBCQoKDgwNGg8PGiwkHyQpLCwwLCksKSwsLCksKSkpKSkpKSksLCkpKiksKikpKSkpLCksKSksKSkpLCwpKSwpLP/AABEIAQoAvgMBIgACEQEDEQH/xAAcAAAABwEBAAAAAAAAAAAAAAAAAgQFBgcIAwH/xABTEAABAwICBAgICAwDBgcAAAABAAIDBBESIQUGMVEHExRBYXGRoSIyU3KBscHRFyMzUmJzlLIIJCVCY2SSk6Kz0vB0o8IVFkOCpOJEVIO0w+Hx/8QAGgEBAQEBAQEBAAAAAAAAAAAAAAECAwQFBv/EACgRAAICAgEEAgIBBQAAAAAAAAABAhEDEjEEEyEyQVFh8LEiQqHB0f/aAAwDAQACEQMRAD8Au2eoaxpc82aPWTYADnJOVlC9N8L+jqWQxyy/GtNnMja6ZzDzh5aMLT0YiQuPClpuSCnmfGS0xUr3RkfmzyPjhbJ1tEpI3ELLhKA1NRcNOipP/ENYd0scsfeWW70+UWvdBL8lVUrzuFRFfsxX7lj1BAbajrWOF2m43gEjtXQTtOwt7QsUU1dJGbxPkjO9j3MPcU90vCDpKPxK2rtufM6Qdj7oDX6Cy3Q8NWlY9ssUo/SU7PWwNKf6L8IWsHytPTv8ySWM/wAReEBoVBUxRfhEsPy1LM3fgkZKOwhifqLh20c/xzNF9ZA63bGXoCyUFEaThV0ZJsqoAfpuMX8wNT5SaxU8vyUsUn1cjZfuEoByQXIVTd4HX4PrXRrgdhB6s0B6ggggAggggAggggAggggAggggKy4ZGfiNX/hgeyrpis1LT3C9Heiqv8E89k9OfYswoAL1eJwZom8eMSQZNLnMMgbI0C+WE+MTbYL817XCAQL1KqvRro3WJY67WuBY8PFnC4zC4cSVaAUI7SvOLO4r0BQHVpXZhSdpXVpVIKWFdmNG4X6s0naV2YUA60mmJ4/k56iP6uokYB6GuT1Sa96QZ4tVMfrBHN99pPeouwpQwoCeUfCzpBvjOp5POiew/wCW8DuTzS8NNQPlKeJ3mTlnc6N3rVZMKUMKoLepeGmI/KU9QzzRHIO0SA9ydafhZoHeM6SPz4JgO0MI71SbCuzCpQL8pdfKCTxKmnJ3GZjXfsk37k7Q6QjcLtcHDeMx2rOe3bn15r1lOwZhrWne0YD2tsUoppJsgOwg9RujLP1BpuphIMM87bfmvkdNGegskJ7rHpCtjUXW/lsbmyANqIyBIBsNxk9vOWmxtfMWIN7XMBKUEEEBAuFht6Kq/wABP3OiPsWWlqrhRbejqf8AAVfdGD7FlVABOtO3wR1BNSd6TxG9S64+TMg3FDcOxe8QNy6AJW3Rk2EPEUxYRdrhC8sI3h1rFdqRzVvgQCmHSveS9PclBbY2OR3HI9iMApqhbE3I/NXoougegpWAujQmiGzEQouhyWs0Q0htpogTgycS0tLrXxEiwAvmb8y6tC6NCy8ZdxJPo5zHYS6N2QN2OxNsRfaF62E/2UvDBuHYjthG5Ttl2ETGHcV3alTYB0rq2DpWdGXZCZjl3Y5dhT9XYjCm6Apqy2grXLq1yAp+gpTLRsEQeJAXkkOjwODmi58LFaxHVvUopyBUn4NKkt0o0DZJSytcN5ZJEW9mN/aoo1yftRJLaUpukVDf8sO/0qAvVBBBZKQzhLZejqOmhrf/AGzz7FlBa24QW3pphvo60f8ARzLJKACeaL5NvV7SmZPWj/k2+n1ldcXJifB2srqoY5YaejwvqWwSwULeMJgcwT1Awtiijc3E8A2xZiwcNtiqYwqf6E14jAppJo68S0sDIGup2QVEHFssS4MlbeN7mloc5pBtbMbFvNDZIuHLLG3qxy1yjmlo6kTtLX0ppnvEkMIc10sga1rZIpXDFhdciwyI3hVkArH09r7RSaPqoIeVOqKmpdM7joWx2L52PzIccmtYGDn8EKu2hXDGo0TNkc5WwAKy9F8H1FJSxyySTxOcxhe7jYwzE4DOzmEAXdYC6rcNVs6DjFRo6KPGA0sjDsLGvza1mRB2EObt25Lz9bkljimnXk300FOTTIprfqayjDTHJJIDtEjWgjO21vuUbap7wkPJZFiILsJucOG54xuwXNtu9QNoXTpZvJj2ZjqIqE6QdqXjRkvzHHqId6ikIyV3Hg8o3ZtE7PNmJ+9dTqM/aa/JnHFS5KdMTmmzg5p3OBB70dqlfCBqyyk4kxvleHmUHjC04cOA5EAfO7lE2rrjn3IKRmS1dHZq6NTtqVRxy1jGTM41hZKcFyAS2MkXtt2KYaV1domPtyYsBAw2mlYXuzu1uZBOzK3OsvIu521zVmlG47WV81FqPEP986W6Zo2w1EsbC4tZIQ0uydhyIv05pDUHwHdS14atE+RG1yedT5LaSpD+llHbSy+5MLXpz1altXUp/WWj9qORv+pcDqaKQXgXqyUjOvDbwP6aarHbSTrIa2Fre28RG+OYdtPKPaseoAJ80Y34odbvWmNP+hh8UPOcu2H2OeTgVBi6088jDeN8kZ3xyOYf4SNw7EAxOWj9BvlLGtMbXSNcYg9xaJS3axrrEY+cNJF16XS5OCt8CKeslkDRLJJIG+KHvLsOVsr9ARGxpdLot7YmynAY3PdHcPGJsrdsb2GzmOy2OAO5cAxVU+CNtcnMNXam4tvjskcb3Do5uKdzZeKQdh7eheiNGEarjaMqVB6qRrsOB1SQC7KeQSAbLYSLdN8tyI1qO1iOGIopKkHOwmDJT/Q3CXWYA3iaaYtDWkmfiJH+D41nOsdnMNp6VBwxe8UuWXBDJ7I1HI48Ej1x1vfWmNj4eIMLpMQ4zjCXOwgi9hYDD07VH2hBkS6BqsMahHWIc7djpqtpFsFXHJISGDG1xAJsHMc2+Wds1ZGjdZqYMDW1EJA2XlAIG7wjc9ZVS4V35R4GAshIAsHGMCQc/jC1z13XLJh2lsdYZdVQ5601LZK2Z0bg9peLOabtJwNBsefMHsTTN4rvNPqQaEJfFPmn1LprSoztbGlr0v0JLarpj+uU3fM1vtTS16U0U1pYTuqaY9lQwrynoNPwnwR5o9SOudP4jfNHqXRZKMmsrbtb04h2xvHtWOFsvWAZM88Dty9qxo4IAKRaBbeL/nd6go6pPqw28R+sP3Qu2H2OeX1HARqzdUNX4zRwzsDmz4ZRja44mnjHsu0G4abC1wFXjYlINBa21cEfERGnMV3FoqBhDbm5aHgiwJJNj0r0zVo8lv4PdP0T4ouJjfIYeNMktzidNJtxTSHwpCDnt5huUdDFJNJ6wTuaRLFSjGC0PilEgvbM2a93MedMzIluKj/acovJ53E4jU11WNOKdgmY1xc6TM3F7OttCioiT3oXTcEbGx1Ae1rXTOxsZjeS/Bhbuw3ab5XzFudefqotxVL5PTglTY56x0dIYXmFrWvDQ4WcTscATmdxUOEalNfpmkdG8QudI58D2+ExzDHJjYRbwbOBAOdxa2xMDYlOlunYzvyhOI1NtD6iQzwsfx0jXuY0usGYA5wvhF8+9RPi1LtVHvEQDXvYQZHMzAacbA22IjItLb820r1STa8M30uNZW0/obNZNUOStDmy8YC4NILMDhcEhwsSCMimANUs1xne7CC7E0Oe51rEDE7wGYhtIzNxldxUc4tRJ15M9Rj7U6RyihLnBrQXOcQGgZkuJsAPSnWTVCsbtgkPm4X/AHSUhheWOa9vjNc1zesG49Ssek1mAjbjyc5jS1uDEHeACSXA87sTetpV0k1aOG8F7MrWemcxxa9rmOG1rgWuHoK5ubkeop71prONqXGxGD4vPacLne+3oTThWXFrwzSl9ESa9H462e4tPY4H2JMX5nrPrRZpPAd5rvUV4D3GtaN142+aF2SLQz7wRnewFLVko16cGUf1sf3wsZzDwj5x9a2bpvYz66L+Y1Y1rW2leN0jx2OKA5KW6oNvC760/caokplqKy8UnRI3vb/9Lri9jll9R7ESPxCVtgTxonQDZW3c8MJcQ0WuXW2r2OSirZ5EnJ0iPMpV2bCpPW6pGMEh7SQL4XAscR0X50ziBIyUuCSi48iMQo8bXNvgNr7cg4HrBBBS0QowgWzFiI4nCzsBzvfi2B9/PAv38yMIUsEK9EKLwRuxHxKKyKxNzKBzcU/AQb7elL+JXvEI/JVJrgRPuSAHzvbYG0puQ7PZYkWtz9aNxSWCFe8UnAcnJ2xA6JOVNpOpY0BnEkHMYZmgg2BNgT4LuzMInFIrqQFLa4MSxwn7ISVIcX+E0MNhkHB1753uFzwJeKQDYvDSrLd+WdIxUVUeCs6h1pHj6bvvFEkd4J80+pH0rlUSjdNJ94pMHL575Porg1jqnJiooDvgjPawH2p2Ub4O5cWjKU/q0H8likiyaG3Tfit+tj/mNWO9MttUzDdPKOyQrYmnfkx57PvBZA1kbasqRuqqgf5rkA2qe8G7AY5vrI/uuUDVgcFbLioG4wn763j9jnk9SYClCPJx7Y70+ZaHiTC8NlbE4tLnRtviJsDm29rZpc2mXN9EcQcHOYRsc3Mg82S7z/qVHng9XY20Wl5piGUvGzRtjJe3wpeLcHF4lxEeCdoOy4yzS2OnuLo8FCWghj22LmuLeIazG+3jHwbEi5zKdIIMswpjuJrK1IbBTI3J07iAbkcQBdtzhqM4p0bkyd+ShG5GFdyaDPyVDkqeORL3kKbjQZuSrzkyeeRIciV2JqMpp0Uwp6NEUQ0RTYmrGcwophTuaNc3UiWWmUrrLlWTj9M7vsU3tenXXhmHSE4+kw9sbSmMPXhlyfQj6o1JwTS4tEUv1TR2AN9imCgnArLi0RB0cYOyZ6nawbG3T/yJ6x61kbXBttI1g3VtT/Octc6wfIO/vmKyXr222lK0frtT3yuKAY1Y3A8LmpHRAe+RVwrH4GG3mqR+ijP8ZHtS68kavwWa2BdhTXXVsJXVsRRZjDxHFlGF3bTLtGwpQxq33kZ7QlbSro2lS5kYXZsIV7o7Q3CmRuSpxMAAuSABtJNgOs8y68kAFzcAbScgOu+xa7hO2NQpV7yVOrKUEXacTTsIzBG8EZFe8m6le4TtjVyVFNKU7GBDiFe4idtjOaUoppinnk6KaZXuIz22MrqVcnUqfDTIjqVXdE7bM58KERbpOUHnZAR1cU33KKBynPDXAW6U66aAj+JvrCgV155PyeqK/pRpbgGlvooD5sso/wA159qshVV+D1LfR7xuqJPUw+1Wqsmhu1g+Qd1H7pWUOEVttLVv+LlPa661hp4fEP6j6isp8JjbaWrOmcnta0+1ARhTDg41mZRyyukY97Xxtb4Bbdtn3vY7VD0u0V45832hRq1TKuS2qnhXaD8TA5w5zLIGdzQ71rnDwuPB8OmZh+jM4HvbZV80IPGR51zWOJu2WJLwwPHiU0drZY5nE335NGX93SCXharTk0UrDnmIXOIG4YnkdygojK6gWyzK3pFGbbJbScJmkGbZWSi9/jYWO9F2hpt6U7aS4Y5nNaKeKOB2H4xzvjvC+gDYAdYJz6LmvsR//EeOluc7gbglR+R5+B50hrJU1ItUTSStvfC42jvvwCze5J5NKyvbZ8kz2jLC+R722AtaxO4AJI6Mcxsem69BPNs5za6ngtCim0m+LOGSSM8xY90Z5j+ad6k+geFCtgPhuNTGfzJyXkH6Mg8IdWY6FEXRk5i4FtiDWXHRl6UtCiy5OG2S4tSxDI4w6Z5uebCQ0W9N16eGt9x+Kx2scQ5Q656jgy9IKrR56yenNEcQOlSxqWdScNmZ46lGG/8AwpziA6cTbE9idWcMtCRnHVj/AJInf/IqWJzy2dK8IHMtEouuo4ZKEMJjbUyP5mGMR3PS8uIA7epRSfhirS5xY2maw+K0xOfhHMC7ECT/AHZV/jHUvCgo6cIOsz66pZLK2NjxA2MiPFhOF7zis4kjxt/MoxdL9MeM3zT603rRk0B+DnL+KTjdUO744lcKpL8G+bwKpv6Rh7Wf9qu1AINOD4h3V7FlbhRH5Wqul0R7YIz7VqvTA+Jd1D1rK/CqPyrP0spj20saoIin3U+Nrp3BwBHFO2554mpjT1qlJao/9N/sUBMzoyL5jexF/wBjxfMC68oG9GbMs+SHE6Ch+b3n3oh0BF0/tFLhMvRIqQbRq6ze7tXcavNAyc5LGPSjHkjQtjHNoTpRP9knr9Nk8yFE5k1Q2Y0u0dfYB+2Tdet0U483eE5Nau8IzU0Rd2Mkmhn7rpLPoqT5uXRYlSx4XN7U1Q3ZFBo13zH9Jw7V67RzvmuHWCpIGFdMBTVDdkOlonDmPY4WSd7N6mr4zZNVRCbq0Xchmlh4vpHqTepBrREQ2M/ScO4KPKi7Lo/Bvl+Nqm9EJ7pQr6Wefwc5bVs7d8LD2Fw/1LQyAR6W+Rd1D1hZa4Wm/lR/TBSH/pmLU2lfkX9Q9YWXOF1v5SPTS0v8kD2KghSc9XXWnHmu9SbEt0O+0zep33SoCZCRHEibxUI7ahDI5NkRhKUgE6OJ1SC9sy7Cc2TY2ddmz5KkFZnXrZ0j49AToQWNnXeOoTYJ10ZOqQdTULwzpDx6HHqUUWcaEcSpvMy945KAuMiRzbUXjlwkkSgMuuDfimHdIe9p9yiSletJvCOiRv3XKKKM3Hgs78H6a2k3D51Oe6RnvWlFl/gMktpdnTE8fxsPsWoFDQl0p8i/zfasv8MA/KDemkp+4OHsWodJfIv8wrMPDGPx6M76OLuklHsQEDSihdZ49PqSdHhPhBAPYqUdtSmzjF1p2ve4Mja573EBrWtLnOcdgAGZK2ZHIVKMKlGdqpXjbSVv2aU+pqbqqKSJ5ZMySKQWu2Rjo3i+y7XC6UTwxyFUujatMonRxUIB55WgKpNTnOG0OHW0hKarR88UccksUscUoJie9hayQD5p7+rPYgocY3uIJAuA0uOYyaCGk7d5Hag2qTHyhHFUhKH7lSHKkxis6R2o4q0A88pXoqkzCrRhVoQeOVLm+pTXypeGqQB9OyXhPnNPs9qjSeNITXjI6vWmdZZuPBNuBuXDpeHpbKP4CfYtWLI3BfLh0tTH6Ug7YXrXKhoT6R+Sf5jvUsycMzfxyE76Qd1RMFpyu+Sf9W/7pWZ+Ghv4zTn9WeOypl96Arxex7V4vWbUAvpaJ8l8ABta9zbbs9SkWp1HNBWxSENAGMXxtyxRubfvXPRUHFxgHxjm7rPN6BknrRtS1sjSfCAOYvYkEWyv1rthaWSLfFo4dQm8Mkuaf8FjNrJDGCwtc578LTjAY0tuXXG0gDMnmBHzsq44RaaaoniLW4yyEtcQ5p/PLgDn0lTOnrwQMInLfBthaMNmv2ZHZfF6SU16UnY99xltJxFouSdmR5l9LqZY+3Jp3xX4PgdA8vfhHRpJO2/v94Kz/wBgVPkn/wAPvTjq3oyaKsp5JIX8WyeNzrtu2wde5Hepo0N+c39oJRSyRB7S8tc0PaXNDhdzbi4GfOF8uLSabP0ck3F0WhQB0kTJOOIxsDmjC43vzA4tqp3hWp5+O4pgkmj42VzyInn4xri3bcgjwnbAOm9lYrtLwxttT1NTGwAYGOiLmtG3BcC+9RnTmkonSXxOJOIk4XgEk82JenIoSi5Wn9fa/UeLDnyRmoatXz9P9ZUB0dONsU37p/uT1qVR/lCn5TE4wiW7xJEcGTHFuIOFiMWE55ZKZmuZzYj6Le1ddHaVY2aMvDwwSNxEZkNvYmwvfLmXmi/Ks9k09XXNE2qKjRzZ2QPgpTI9oIdyaG3hGw5t+Sp/hRoo4tIuFOxrGGKNzmxtwxiTwg4hoFm3sDYb1aFQymMrXmamlmayV0bpIzHxZxNwxB2Aua2zjnmcjtUd1n0i0zDi8B+LGPC5zgHYnG2KwxG2G5AtnbOy+f0keojKfefj+XfK+lXwanKEtNL/AD+P+uyo8Z6VMOC+hp56x7auNszG073Na8nBjxsFyAc8nH+wnF1adw704atVjOUWlLI2uY4BxNhiyIBJ2bCuvV5JQwSlHlI79PGLyxU+LJtNqToqx/E4Ra2Yxt25ZEOyVC6cibFVTxMJwRzysZc3OBryG3PPlZaDqa2ncwjlEZuI8jK3CC0D6dsrG1gNuaqjTb4zUSlgY9nGuwuABDhfaMti8PQ9W8uWUeVV/wCT09TjxrGnHm/9EClku0pInvT9KA7E0Wa4WI5g4D2j1FMi+szwIf8AUCTDpOlP6wwdtx7VsFhyHUFjTVSXDX0p3VUH8xq2TTnwG+a31KFC1vyb/Mf90rNfDQ342lP6Kcdk5960tUNuxw+i71LNnDNnyQ9FU30h7Db+JAVmjwyYXA2BsQbEXBtvCIggHf8A3kk+bF+yfevW6zSj82L9l39SZ0EBIYteKlos3CBuBlaOuweiO1vlO1kPZJ/WmFBW2TVD8NbZPJxfx/1I7Ncnj/hx5dL/AHqPIKFJfBwk1DAQ1obcgnDK8AkbCRdcH68vO2Jnoe5RhBW2SkSYa7HyQ/eH3I7NeLEHiswb/K/9qjsVI5wuBu5wMzsAvtOS4vbZQpNmcKMwAGDICwBex1huF49mQ7Eil14DjnER1Sjff5uSiq8QUSn/AHwZ5J/7wf0o0OuTGuuI38/57fcoogj8qmCcu4RWluExEAAAENjxgA38a103y6zwuJJbKLm+xp/1KLL1ZUVF2ittj9WaZhexzbS5jK7W5O5j4yYV4vVogr0RJhqIXbp4j2SAraFC68bPMb6gsT07rPadzmnvW0tDSYoIz9Ad2SAWlUVwnarSSY4Gi8rJDPSfpmFtpIm73FoaQOcxkbSFeqZtZdEMqI8LsGIZxuIJcx28EIDG72EEgggg2IIsQdxXi0vW8HzZs6yOgnf89wkjmI+k5vhH0lIzwT0X/l6T9/VIDOiC0V8E1D5Cl/f1S8+CSh8hTfaKpAZ1QWiPgjovIU32mqQ+CKi8hT/aapAZ3QWh/giovIU/2mpXh4IaLyNP9pqUBnpBaE+CCj8jT/aqlefA/R+Rp/tVSgKX0VpOIMwy3DhaxDcQNtnUc02aQqGveSwEN2NvttvKvo8D1H5GD7VUe5efA7R+Rg+1VHuVBn5BaAPA7SeRg+11HuXnwOUnkYPtdR7lAUAgr++Buk8lB9rn9y8+Bul8lB9sn/pQFAoK/fgapfJQ/bJ/cvPgapfJQ/bJv6UBQiCvv4GaXyUP2yb+lefAxTeSh+2Tf0oClNA6KfUVEcTASXPbfc1gN3OPQBc+hbI0TTcXCxp2hgv1nMjtJUO1G1Bio3FwjpgcsJjc97ssxic+5dnna4GV7XzU8QASCovmec7OjpS4pLNzelANxgQ5Olll6gEXJ0OTpbZCyARcnQ5OlqCARcnQ5OlqCARcnQ5OltkLIBI2lHOvDTpaF4gEXJ0OTpahZAIuTocnS2yCARcnQ5Olll6gEXJ0OTpahZAJYWFpBHpTw05JDZLWbEB//9k="/>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60" name="Picture 12">
            <a:extLs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7972" y="1148286"/>
            <a:ext cx="960436" cy="134461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a:extLs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8987" y="1108075"/>
            <a:ext cx="973237" cy="1351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5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1703512" y="476672"/>
            <a:ext cx="8077200" cy="584200"/>
          </a:xfrm>
        </p:spPr>
        <p:txBody>
          <a:bodyPr>
            <a:noAutofit/>
          </a:bodyPr>
          <a:lstStyle/>
          <a:p>
            <a:r>
              <a:rPr lang="es-ES" sz="4800" dirty="0">
                <a:solidFill>
                  <a:schemeClr val="tx1"/>
                </a:solidFill>
                <a:latin typeface="Tw Cen MT Condensed" panose="020B0606020104020203" pitchFamily="34" charset="0"/>
                <a:sym typeface="Verdana" pitchFamily="34" charset="0"/>
              </a:rPr>
              <a:t>XML: fuente única, múltiples salidas</a:t>
            </a:r>
          </a:p>
        </p:txBody>
      </p:sp>
      <p:pic>
        <p:nvPicPr>
          <p:cNvPr id="2050"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5" y="1268760"/>
            <a:ext cx="6981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1712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DD5AD-47CA-F7CD-54BA-97839B197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596D0-2515-3BBD-03F6-B7F4F68FE5CC}"/>
              </a:ext>
            </a:extLst>
          </p:cNvPr>
          <p:cNvSpPr>
            <a:spLocks noGrp="1"/>
          </p:cNvSpPr>
          <p:nvPr>
            <p:ph type="title"/>
          </p:nvPr>
        </p:nvSpPr>
        <p:spPr>
          <a:xfrm>
            <a:off x="2402760" y="2444366"/>
            <a:ext cx="9335028" cy="1463040"/>
          </a:xfrm>
          <a:noFill/>
        </p:spPr>
        <p:txBody>
          <a:bodyPr>
            <a:normAutofit fontScale="90000"/>
          </a:bodyPr>
          <a:lstStyle/>
          <a:p>
            <a:pPr algn="l"/>
            <a:r>
              <a:rPr lang="en-GB" dirty="0" err="1">
                <a:solidFill>
                  <a:schemeClr val="tx1"/>
                </a:solidFill>
              </a:rPr>
              <a:t>Decisión</a:t>
            </a:r>
            <a:r>
              <a:rPr lang="en-GB" dirty="0">
                <a:solidFill>
                  <a:schemeClr val="tx1"/>
                </a:solidFill>
              </a:rPr>
              <a:t>: </a:t>
            </a:r>
            <a:r>
              <a:rPr lang="en-GB" dirty="0" err="1">
                <a:solidFill>
                  <a:schemeClr val="tx1"/>
                </a:solidFill>
              </a:rPr>
              <a:t>crear</a:t>
            </a:r>
            <a:r>
              <a:rPr lang="en-GB" dirty="0">
                <a:solidFill>
                  <a:schemeClr val="tx1"/>
                </a:solidFill>
              </a:rPr>
              <a:t> xml de </a:t>
            </a:r>
            <a:r>
              <a:rPr lang="en-GB" dirty="0" err="1">
                <a:solidFill>
                  <a:schemeClr val="tx1"/>
                </a:solidFill>
              </a:rPr>
              <a:t>propia</a:t>
            </a:r>
            <a:r>
              <a:rPr lang="en-GB" dirty="0">
                <a:solidFill>
                  <a:schemeClr val="tx1"/>
                </a:solidFill>
              </a:rPr>
              <a:t> </a:t>
            </a:r>
            <a:r>
              <a:rPr lang="en-GB" dirty="0" err="1">
                <a:solidFill>
                  <a:schemeClr val="tx1"/>
                </a:solidFill>
              </a:rPr>
              <a:t>cosecha</a:t>
            </a:r>
            <a:r>
              <a:rPr lang="en-GB" dirty="0">
                <a:solidFill>
                  <a:schemeClr val="tx1"/>
                </a:solidFill>
              </a:rPr>
              <a:t> o usar un ‘</a:t>
            </a:r>
            <a:r>
              <a:rPr lang="en-GB" dirty="0" err="1">
                <a:solidFill>
                  <a:schemeClr val="tx1"/>
                </a:solidFill>
              </a:rPr>
              <a:t>vocabulario</a:t>
            </a:r>
            <a:r>
              <a:rPr lang="en-GB" dirty="0">
                <a:solidFill>
                  <a:schemeClr val="tx1"/>
                </a:solidFill>
              </a:rPr>
              <a:t>’ </a:t>
            </a:r>
            <a:r>
              <a:rPr lang="en-GB" dirty="0" err="1">
                <a:solidFill>
                  <a:schemeClr val="tx1"/>
                </a:solidFill>
              </a:rPr>
              <a:t>estándar</a:t>
            </a:r>
            <a:r>
              <a:rPr lang="en-GB" dirty="0">
                <a:solidFill>
                  <a:schemeClr val="tx1"/>
                </a:solidFill>
              </a:rPr>
              <a:t>?</a:t>
            </a:r>
          </a:p>
        </p:txBody>
      </p:sp>
    </p:spTree>
    <p:extLst>
      <p:ext uri="{BB962C8B-B14F-4D97-AF65-F5344CB8AC3E}">
        <p14:creationId xmlns:p14="http://schemas.microsoft.com/office/powerpoint/2010/main" val="1767737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351584" y="1051387"/>
            <a:ext cx="8077200" cy="584200"/>
          </a:xfrm>
        </p:spPr>
        <p:txBody>
          <a:bodyPr>
            <a:noAutofit/>
          </a:bodyPr>
          <a:lstStyle/>
          <a:p>
            <a:r>
              <a:rPr lang="es-ES" sz="4800" dirty="0">
                <a:solidFill>
                  <a:schemeClr val="tx1"/>
                </a:solidFill>
                <a:latin typeface="Tw Cen MT Condensed" panose="020B0606020104020203" pitchFamily="34" charset="0"/>
                <a:sym typeface="Verdana" pitchFamily="34" charset="0"/>
              </a:rPr>
              <a:t>TEI: Iniciativa de Codificación de Textos</a:t>
            </a:r>
          </a:p>
        </p:txBody>
      </p:sp>
      <p:sp>
        <p:nvSpPr>
          <p:cNvPr id="24580" name="Rectangle 4"/>
          <p:cNvSpPr>
            <a:spLocks noGrp="1" noChangeArrowheads="1"/>
          </p:cNvSpPr>
          <p:nvPr>
            <p:ph idx="1"/>
          </p:nvPr>
        </p:nvSpPr>
        <p:spPr>
          <a:xfrm>
            <a:off x="2093664" y="1700808"/>
            <a:ext cx="4578400" cy="4135636"/>
          </a:xfrm>
          <a:solidFill>
            <a:schemeClr val="bg1"/>
          </a:solidFill>
        </p:spPr>
        <p:txBody>
          <a:bodyPr>
            <a:normAutofit fontScale="55000" lnSpcReduction="20000"/>
          </a:bodyPr>
          <a:lstStyle/>
          <a:p>
            <a:pPr marL="341313" indent="-341313">
              <a:spcBef>
                <a:spcPts val="600"/>
              </a:spcBef>
            </a:pPr>
            <a:endParaRPr lang="es-ES" dirty="0">
              <a:latin typeface="Verdana" pitchFamily="34" charset="0"/>
              <a:sym typeface="Verdana" pitchFamily="34" charset="0"/>
            </a:endParaRPr>
          </a:p>
          <a:p>
            <a:pPr marL="0" indent="0" algn="ctr">
              <a:buNone/>
            </a:pPr>
            <a:r>
              <a:rPr lang="en-GB" sz="2100" i="1" dirty="0"/>
              <a:t>“The Text Encoding Initiative (TEI) is a consortium which collectively develops and maintains a standard for the representation of texts in digital form. Its chief deliverable is a set of Guidelines which specify encoding methods for machine-readable texts, chiefly in the humanities, social sciences and linguistics. Since 1994, the TEI Guidelines have been widely used by libraries, museums, publishers, and individual scholars to present texts for online research, teaching, and preservation.” </a:t>
            </a:r>
            <a:r>
              <a:rPr lang="en-GB" sz="2100" i="1" dirty="0">
                <a:solidFill>
                  <a:srgbClr val="0070C0"/>
                </a:solidFill>
                <a:hlinkClick r:id="rId3">
                  <a:extLst>
                    <a:ext uri="{A12FA001-AC4F-418D-AE19-62706E023703}">
                      <ahyp:hlinkClr xmlns:ahyp="http://schemas.microsoft.com/office/drawing/2018/hyperlinkcolor" val="tx"/>
                    </a:ext>
                  </a:extLst>
                </a:hlinkClick>
              </a:rPr>
              <a:t>http://www.tei-c.org/index.xml</a:t>
            </a:r>
            <a:r>
              <a:rPr lang="en-GB" sz="2100" i="1" dirty="0">
                <a:solidFill>
                  <a:srgbClr val="0070C0"/>
                </a:solidFill>
              </a:rPr>
              <a:t> </a:t>
            </a:r>
          </a:p>
          <a:p>
            <a:pPr marL="0" indent="0" algn="ctr">
              <a:buNone/>
            </a:pPr>
            <a:endParaRPr lang="en-GB" sz="2100" dirty="0"/>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Un esquema de marcado para textos, ahora basado en XML</a:t>
            </a:r>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Define un conjunto de etiquetas</a:t>
            </a:r>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Proporciona directrices sobre cómo usar las etiquetas</a:t>
            </a:r>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¡Contiene aproximadamente 500 elementos!</a:t>
            </a:r>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Altamente personalizable</a:t>
            </a:r>
          </a:p>
          <a:p>
            <a:pPr>
              <a:buFont typeface="Wingdings" panose="05000000000000000000" pitchFamily="2" charset="2"/>
              <a:buChar char="§"/>
            </a:pPr>
            <a:r>
              <a:rPr lang="en-GB" sz="2800" dirty="0">
                <a:latin typeface="Calibri" panose="020F0502020204030204" pitchFamily="34" charset="0"/>
                <a:cs typeface="Calibri" panose="020F0502020204030204" pitchFamily="34" charset="0"/>
              </a:rPr>
              <a:t>Trabajo en constante desarrollo</a:t>
            </a:r>
            <a:endParaRPr lang="en-GB" sz="2400" dirty="0">
              <a:latin typeface="Calibri" panose="020F0502020204030204" pitchFamily="34" charset="0"/>
              <a:cs typeface="Calibri" panose="020F0502020204030204" pitchFamily="34" charset="0"/>
            </a:endParaRPr>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pic>
        <p:nvPicPr>
          <p:cNvPr id="5" name="Picture 4" descr="A diagram of a document architecture  Description automatically generated">
            <a:extLst>
              <a:ext uri="{FF2B5EF4-FFF2-40B4-BE49-F238E27FC236}">
                <a16:creationId xmlns:a16="http://schemas.microsoft.com/office/drawing/2014/main" id="{F2350BEC-0BF4-699A-BFDD-E185E7E598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897" y="4536243"/>
            <a:ext cx="4553522" cy="2285868"/>
          </a:xfrm>
          <a:prstGeom prst="rect">
            <a:avLst/>
          </a:prstGeom>
        </p:spPr>
      </p:pic>
      <p:pic>
        <p:nvPicPr>
          <p:cNvPr id="7" name="Picture 6">
            <a:extLst>
              <a:ext uri="{FF2B5EF4-FFF2-40B4-BE49-F238E27FC236}">
                <a16:creationId xmlns:a16="http://schemas.microsoft.com/office/drawing/2014/main" id="{05C129DE-D979-2582-0BC5-E387C4E85AF2}"/>
              </a:ext>
            </a:extLst>
          </p:cNvPr>
          <p:cNvPicPr>
            <a:picLocks noChangeAspect="1"/>
          </p:cNvPicPr>
          <p:nvPr/>
        </p:nvPicPr>
        <p:blipFill>
          <a:blip r:embed="rId5"/>
          <a:stretch>
            <a:fillRect/>
          </a:stretch>
        </p:blipFill>
        <p:spPr>
          <a:xfrm>
            <a:off x="9306099" y="1858075"/>
            <a:ext cx="2032256" cy="2678168"/>
          </a:xfrm>
          <a:prstGeom prst="rect">
            <a:avLst/>
          </a:prstGeom>
        </p:spPr>
      </p:pic>
    </p:spTree>
    <p:extLst>
      <p:ext uri="{BB962C8B-B14F-4D97-AF65-F5344CB8AC3E}">
        <p14:creationId xmlns:p14="http://schemas.microsoft.com/office/powerpoint/2010/main" val="115776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495600" y="1021556"/>
            <a:ext cx="8077200" cy="584200"/>
          </a:xfrm>
        </p:spPr>
        <p:txBody>
          <a:bodyPr>
            <a:noAutofit/>
          </a:bodyPr>
          <a:lstStyle/>
          <a:p>
            <a:r>
              <a:rPr lang="es-ES" sz="4800" dirty="0">
                <a:solidFill>
                  <a:schemeClr val="tx1"/>
                </a:solidFill>
                <a:latin typeface="Tw Cen MT Condensed" panose="020B0606020104020203" pitchFamily="34" charset="0"/>
                <a:sym typeface="Verdana" pitchFamily="34" charset="0"/>
              </a:rPr>
              <a:t>TEI (el Consorcio)</a:t>
            </a:r>
          </a:p>
        </p:txBody>
      </p:sp>
      <p:sp>
        <p:nvSpPr>
          <p:cNvPr id="24580" name="Rectangle 4"/>
          <p:cNvSpPr>
            <a:spLocks noGrp="1" noChangeArrowheads="1"/>
          </p:cNvSpPr>
          <p:nvPr>
            <p:ph idx="1"/>
          </p:nvPr>
        </p:nvSpPr>
        <p:spPr>
          <a:xfrm>
            <a:off x="2093664" y="2204864"/>
            <a:ext cx="4218360" cy="3631580"/>
          </a:xfrm>
          <a:solidFill>
            <a:schemeClr val="bg1"/>
          </a:solidFill>
        </p:spPr>
        <p:txBody>
          <a:bodyPr>
            <a:normAutofit fontScale="85000" lnSpcReduction="20000"/>
          </a:bodyPr>
          <a:lstStyle/>
          <a:p>
            <a:pPr marL="341313" indent="-341313">
              <a:spcBef>
                <a:spcPts val="600"/>
              </a:spcBef>
            </a:pPr>
            <a:endParaRPr lang="es-ES" dirty="0">
              <a:latin typeface="Verdana" pitchFamily="34" charset="0"/>
              <a:sym typeface="Verdana" pitchFamily="34" charset="0"/>
            </a:endParaRPr>
          </a:p>
          <a:p>
            <a:r>
              <a:rPr lang="en-GB" sz="2800" dirty="0"/>
              <a:t>Sitio web</a:t>
            </a:r>
          </a:p>
          <a:p>
            <a:pPr lvl="1"/>
            <a:r>
              <a:rPr lang="en-GB" sz="2400" dirty="0"/>
              <a:t>www.tei-c.org</a:t>
            </a:r>
          </a:p>
          <a:p>
            <a:pPr lvl="1"/>
            <a:r>
              <a:rPr lang="en-GB" sz="2400" dirty="0"/>
              <a:t>Materiales de referencia y formación</a:t>
            </a:r>
          </a:p>
          <a:p>
            <a:r>
              <a:rPr lang="es-ES" sz="2800" dirty="0"/>
              <a:t>Área de socios</a:t>
            </a:r>
          </a:p>
          <a:p>
            <a:r>
              <a:rPr lang="es-ES" sz="2800" dirty="0"/>
              <a:t>Actividades que incluyen la Reunión de Socios y</a:t>
            </a:r>
          </a:p>
          <a:p>
            <a:r>
              <a:rPr lang="en-GB" sz="2800" dirty="0" err="1"/>
              <a:t>Grupos</a:t>
            </a:r>
            <a:r>
              <a:rPr lang="en-GB" sz="2800" dirty="0"/>
              <a:t> de </a:t>
            </a:r>
            <a:r>
              <a:rPr lang="en-GB" sz="2800" dirty="0" err="1"/>
              <a:t>Interés</a:t>
            </a:r>
            <a:r>
              <a:rPr lang="en-GB" sz="2800" dirty="0"/>
              <a:t> Especial</a:t>
            </a:r>
          </a:p>
          <a:p>
            <a:r>
              <a:rPr lang="en-GB" sz="2800" dirty="0"/>
              <a:t>Lista de correo electrónico muy activa para consultas</a:t>
            </a:r>
            <a:endParaRPr lang="en-GB" sz="24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pic>
        <p:nvPicPr>
          <p:cNvPr id="3" name="Picture 2" descr="A diagram of a group of people  Description automatically generated">
            <a:extLst>
              <a:ext uri="{FF2B5EF4-FFF2-40B4-BE49-F238E27FC236}">
                <a16:creationId xmlns:a16="http://schemas.microsoft.com/office/drawing/2014/main" id="{7D1CFA49-F75D-004A-9606-0AFEE0DE0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6188" y="2348881"/>
            <a:ext cx="3810000" cy="3705225"/>
          </a:xfrm>
          <a:prstGeom prst="rect">
            <a:avLst/>
          </a:prstGeom>
        </p:spPr>
      </p:pic>
      <p:sp>
        <p:nvSpPr>
          <p:cNvPr id="5" name="TextBox 4">
            <a:extLst>
              <a:ext uri="{FF2B5EF4-FFF2-40B4-BE49-F238E27FC236}">
                <a16:creationId xmlns:a16="http://schemas.microsoft.com/office/drawing/2014/main" id="{9BB7B452-2B9B-8420-F18C-6E4953508928}"/>
              </a:ext>
            </a:extLst>
          </p:cNvPr>
          <p:cNvSpPr txBox="1"/>
          <p:nvPr/>
        </p:nvSpPr>
        <p:spPr>
          <a:xfrm>
            <a:off x="6000800" y="6250886"/>
            <a:ext cx="4572000" cy="369332"/>
          </a:xfrm>
          <a:prstGeom prst="rect">
            <a:avLst/>
          </a:prstGeom>
          <a:noFill/>
        </p:spPr>
        <p:txBody>
          <a:bodyPr wrap="square">
            <a:spAutoFit/>
          </a:bodyPr>
          <a:lstStyle/>
          <a:p>
            <a:r>
              <a:rPr lang="en-GB" dirty="0">
                <a:hlinkClick r:id="rId4"/>
              </a:rPr>
              <a:t>https://journals.openedition.org/jtei /811</a:t>
            </a:r>
            <a:r>
              <a:rPr lang="en-GB" dirty="0"/>
              <a:t> </a:t>
            </a:r>
          </a:p>
        </p:txBody>
      </p:sp>
    </p:spTree>
    <p:extLst>
      <p:ext uri="{BB962C8B-B14F-4D97-AF65-F5344CB8AC3E}">
        <p14:creationId xmlns:p14="http://schemas.microsoft.com/office/powerpoint/2010/main" val="2718923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BC062-9500-6349-436F-B997BA1F5CFB}"/>
            </a:ext>
          </a:extLst>
        </p:cNvPr>
        <p:cNvGrpSpPr/>
        <p:nvPr/>
      </p:nvGrpSpPr>
      <p:grpSpPr>
        <a:xfrm>
          <a:off x="0" y="0"/>
          <a:ext cx="0" cy="0"/>
          <a:chOff x="0" y="0"/>
          <a:chExt cx="0" cy="0"/>
        </a:xfrm>
      </p:grpSpPr>
      <p:sp>
        <p:nvSpPr>
          <p:cNvPr id="24579" name="Rectangle 3">
            <a:extLst>
              <a:ext uri="{FF2B5EF4-FFF2-40B4-BE49-F238E27FC236}">
                <a16:creationId xmlns:a16="http://schemas.microsoft.com/office/drawing/2014/main" id="{30DC66FC-A53A-F767-EE53-FACEA1779737}"/>
              </a:ext>
            </a:extLst>
          </p:cNvPr>
          <p:cNvSpPr>
            <a:spLocks noGrp="1" noChangeArrowheads="1"/>
          </p:cNvSpPr>
          <p:nvPr>
            <p:ph type="title"/>
          </p:nvPr>
        </p:nvSpPr>
        <p:spPr>
          <a:xfrm>
            <a:off x="2495600" y="1021556"/>
            <a:ext cx="8077200" cy="584200"/>
          </a:xfrm>
        </p:spPr>
        <p:txBody>
          <a:bodyPr>
            <a:noAutofit/>
          </a:bodyPr>
          <a:lstStyle/>
          <a:p>
            <a:r>
              <a:rPr lang="es-ES" sz="4800" dirty="0"/>
              <a:t>Ahora a lo práctico …</a:t>
            </a:r>
            <a:endParaRPr lang="es-ES" sz="4800" dirty="0">
              <a:solidFill>
                <a:schemeClr val="tx1"/>
              </a:solidFill>
              <a:latin typeface="Tw Cen MT Condensed" panose="020B0606020104020203" pitchFamily="34" charset="0"/>
              <a:sym typeface="Verdana" pitchFamily="34" charset="0"/>
            </a:endParaRPr>
          </a:p>
        </p:txBody>
      </p:sp>
      <p:pic>
        <p:nvPicPr>
          <p:cNvPr id="7" name="Picture 6">
            <a:extLst>
              <a:ext uri="{FF2B5EF4-FFF2-40B4-BE49-F238E27FC236}">
                <a16:creationId xmlns:a16="http://schemas.microsoft.com/office/drawing/2014/main" id="{6AA0D0EB-A5B1-DB08-CE37-2272CF052F45}"/>
              </a:ext>
            </a:extLst>
          </p:cNvPr>
          <p:cNvPicPr>
            <a:picLocks noChangeAspect="1"/>
          </p:cNvPicPr>
          <p:nvPr/>
        </p:nvPicPr>
        <p:blipFill>
          <a:blip r:embed="rId3"/>
          <a:stretch>
            <a:fillRect/>
          </a:stretch>
        </p:blipFill>
        <p:spPr>
          <a:xfrm>
            <a:off x="322436" y="1912470"/>
            <a:ext cx="11547127" cy="6858000"/>
          </a:xfrm>
          <a:prstGeom prst="rect">
            <a:avLst/>
          </a:prstGeom>
        </p:spPr>
      </p:pic>
    </p:spTree>
    <p:extLst>
      <p:ext uri="{BB962C8B-B14F-4D97-AF65-F5344CB8AC3E}">
        <p14:creationId xmlns:p14="http://schemas.microsoft.com/office/powerpoint/2010/main" val="81434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p:txBody>
          <a:bodyPr/>
          <a:lstStyle/>
          <a:p>
            <a:r>
              <a:rPr lang="en-GB" sz="5000" dirty="0">
                <a:solidFill>
                  <a:prstClr val="black">
                    <a:lumMod val="95000"/>
                    <a:lumOff val="5000"/>
                  </a:prstClr>
                </a:solidFill>
              </a:rPr>
              <a:t>El texto antes de las computadoras</a:t>
            </a:r>
            <a:endParaRPr lang="es-ES" sz="2400" i="1" dirty="0">
              <a:solidFill>
                <a:srgbClr val="C00000"/>
              </a:solidFill>
              <a:latin typeface="Verdana" pitchFamily="34" charset="0"/>
              <a:sym typeface="Verdana" pitchFamily="34" charset="0"/>
            </a:endParaRPr>
          </a:p>
        </p:txBody>
      </p:sp>
      <p:sp>
        <p:nvSpPr>
          <p:cNvPr id="24580" name="Rectangle 4"/>
          <p:cNvSpPr>
            <a:spLocks noGrp="1" noChangeArrowheads="1"/>
          </p:cNvSpPr>
          <p:nvPr>
            <p:ph idx="1"/>
          </p:nvPr>
        </p:nvSpPr>
        <p:spPr>
          <a:solidFill>
            <a:schemeClr val="bg1"/>
          </a:solidFill>
        </p:spPr>
        <p:txBody>
          <a:bodyPr/>
          <a:lstStyle/>
          <a:p>
            <a:r>
              <a:rPr lang="en-GB" sz="2400" dirty="0">
                <a:latin typeface="Calibri" panose="020F0502020204030204" pitchFamily="34" charset="0"/>
                <a:cs typeface="Calibri" panose="020F0502020204030204" pitchFamily="34" charset="0"/>
              </a:rPr>
              <a:t>Contexto: historia del lenguaje escrito</a:t>
            </a:r>
          </a:p>
          <a:p>
            <a:r>
              <a:rPr lang="en-GB" sz="2400" dirty="0">
                <a:latin typeface="Calibri" panose="020F0502020204030204" pitchFamily="34" charset="0"/>
                <a:cs typeface="Calibri" panose="020F0502020204030204" pitchFamily="34" charset="0"/>
              </a:rPr>
              <a:t>Las tecnologías de texto previas a las computadoras eran laboriosas y lentas</a:t>
            </a:r>
          </a:p>
          <a:p>
            <a:r>
              <a:rPr lang="en-GB" sz="2400" dirty="0">
                <a:latin typeface="Calibri" panose="020F0502020204030204" pitchFamily="34" charset="0"/>
                <a:cs typeface="Calibri" panose="020F0502020204030204" pitchFamily="34" charset="0"/>
              </a:rPr>
              <a:t>Tradiciones de creación de textos: scriptoria, desarrollo de escrituras, tipos móviles, imprenta</a:t>
            </a:r>
          </a:p>
          <a:p>
            <a:endParaRPr lang="en-GB" sz="28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pic>
        <p:nvPicPr>
          <p:cNvPr id="1026" name="Picture 2">
            <a:extLs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088" y="4290849"/>
            <a:ext cx="3100768" cy="23960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120" y="4345793"/>
            <a:ext cx="3375610" cy="22401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519936" y="4337648"/>
            <a:ext cx="1500280" cy="2300429"/>
          </a:xfrm>
          <a:prstGeom prst="rect">
            <a:avLst/>
          </a:prstGeom>
        </p:spPr>
      </p:pic>
      <p:pic>
        <p:nvPicPr>
          <p:cNvPr id="1030" name="Picture 6">
            <a:extLs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9283" y="1606710"/>
            <a:ext cx="1712621" cy="7920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41045" y="336659"/>
            <a:ext cx="730250" cy="190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236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271084" y="1024482"/>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Procesamiento de texto &gt; WYSIWYG</a:t>
            </a:r>
          </a:p>
        </p:txBody>
      </p:sp>
      <p:pic>
        <p:nvPicPr>
          <p:cNvPr id="5" name="Picture 4">
            <a:extLst>
              <a:ext uri="{C183D7F6-B498-43B3-948B-1728B52AA6E4}">
                <adec:decorative xmlns:adec="http://schemas.microsoft.com/office/drawing/2017/decorative" val="1"/>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4179" y="1939218"/>
            <a:ext cx="4649932" cy="3079711"/>
          </a:xfrm>
          <a:prstGeom prst="rect">
            <a:avLst/>
          </a:prstGeom>
          <a:noFill/>
          <a:ln>
            <a:noFill/>
          </a:ln>
        </p:spPr>
      </p:pic>
      <p:pic>
        <p:nvPicPr>
          <p:cNvPr id="4" name="Picture 3" descr="A computer monitor and keyboard  Description automatically generated">
            <a:extLst>
              <a:ext uri="{FF2B5EF4-FFF2-40B4-BE49-F238E27FC236}">
                <a16:creationId xmlns:a16="http://schemas.microsoft.com/office/drawing/2014/main" id="{B9327E3D-51BB-BA3B-F892-B7A87BCDEF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9564" y="1603806"/>
            <a:ext cx="2057400" cy="1828800"/>
          </a:xfrm>
          <a:prstGeom prst="rect">
            <a:avLst/>
          </a:prstGeom>
        </p:spPr>
      </p:pic>
      <p:pic>
        <p:nvPicPr>
          <p:cNvPr id="6" name="Picture 5" descr="A close-up of a wordpress website  Description automatically generated">
            <a:extLst>
              <a:ext uri="{FF2B5EF4-FFF2-40B4-BE49-F238E27FC236}">
                <a16:creationId xmlns:a16="http://schemas.microsoft.com/office/drawing/2014/main" id="{33434206-9067-75A8-ECA7-900818F6C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4408" y="3525540"/>
            <a:ext cx="5959655" cy="3304467"/>
          </a:xfrm>
          <a:prstGeom prst="rect">
            <a:avLst/>
          </a:prstGeom>
        </p:spPr>
      </p:pic>
    </p:spTree>
    <p:extLst>
      <p:ext uri="{BB962C8B-B14F-4D97-AF65-F5344CB8AC3E}">
        <p14:creationId xmlns:p14="http://schemas.microsoft.com/office/powerpoint/2010/main" val="1809511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s-ES" dirty="0">
                <a:solidFill>
                  <a:schemeClr val="tx1"/>
                </a:solidFill>
                <a:sym typeface="Verdana" pitchFamily="34" charset="0"/>
              </a:rPr>
              <a:t>¿Qué es el marcado*?</a:t>
            </a:r>
            <a:endParaRPr lang="en-GB" dirty="0">
              <a:solidFill>
                <a:schemeClr val="tx1"/>
              </a:solidFill>
            </a:endParaRPr>
          </a:p>
        </p:txBody>
      </p:sp>
      <p:sp>
        <p:nvSpPr>
          <p:cNvPr id="5" name="Text Placeholder 4">
            <a:extLst>
              <a:ext uri="{FF2B5EF4-FFF2-40B4-BE49-F238E27FC236}">
                <a16:creationId xmlns:a16="http://schemas.microsoft.com/office/drawing/2014/main" id="{925A1276-A316-45FF-B672-5CB99E84B2EA}"/>
              </a:ext>
            </a:extLst>
          </p:cNvPr>
          <p:cNvSpPr>
            <a:spLocks noGrp="1"/>
          </p:cNvSpPr>
          <p:nvPr>
            <p:ph type="body" idx="1"/>
          </p:nvPr>
        </p:nvSpPr>
        <p:spPr/>
        <p:txBody>
          <a:bodyPr/>
          <a:lstStyle/>
          <a:p>
            <a:r>
              <a:rPr lang="en-GB" dirty="0"/>
              <a:t>* En </a:t>
            </a:r>
            <a:r>
              <a:rPr lang="en-GB" dirty="0" err="1"/>
              <a:t>ingl</a:t>
            </a:r>
            <a:r>
              <a:rPr lang="es-ES" dirty="0" err="1"/>
              <a:t>és</a:t>
            </a:r>
            <a:r>
              <a:rPr lang="es-ES" dirty="0"/>
              <a:t> :</a:t>
            </a:r>
            <a:r>
              <a:rPr lang="en-GB" dirty="0"/>
              <a:t>‘markup’</a:t>
            </a:r>
          </a:p>
        </p:txBody>
      </p:sp>
    </p:spTree>
    <p:extLst>
      <p:ext uri="{BB962C8B-B14F-4D97-AF65-F5344CB8AC3E}">
        <p14:creationId xmlns:p14="http://schemas.microsoft.com/office/powerpoint/2010/main" val="1243566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41744-5D13-AB04-94F4-7544B73C6EF5}"/>
            </a:ext>
          </a:extLst>
        </p:cNvPr>
        <p:cNvGrpSpPr/>
        <p:nvPr/>
      </p:nvGrpSpPr>
      <p:grpSpPr>
        <a:xfrm>
          <a:off x="0" y="0"/>
          <a:ext cx="0" cy="0"/>
          <a:chOff x="0" y="0"/>
          <a:chExt cx="0" cy="0"/>
        </a:xfrm>
      </p:grpSpPr>
      <p:sp>
        <p:nvSpPr>
          <p:cNvPr id="24579" name="Rectangle 3">
            <a:extLst>
              <a:ext uri="{FF2B5EF4-FFF2-40B4-BE49-F238E27FC236}">
                <a16:creationId xmlns:a16="http://schemas.microsoft.com/office/drawing/2014/main" id="{38B56E95-541C-F607-47FA-8C411BE7737B}"/>
              </a:ext>
            </a:extLst>
          </p:cNvPr>
          <p:cNvSpPr>
            <a:spLocks noGrp="1" noChangeArrowheads="1"/>
          </p:cNvSpPr>
          <p:nvPr>
            <p:ph type="title"/>
          </p:nvPr>
        </p:nvSpPr>
        <p:spPr>
          <a:xfrm>
            <a:off x="2596711" y="1021556"/>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¿Qué es el marcado (OED)?</a:t>
            </a:r>
          </a:p>
        </p:txBody>
      </p:sp>
      <p:sp>
        <p:nvSpPr>
          <p:cNvPr id="24580" name="Rectangle 4">
            <a:extLst>
              <a:ext uri="{FF2B5EF4-FFF2-40B4-BE49-F238E27FC236}">
                <a16:creationId xmlns:a16="http://schemas.microsoft.com/office/drawing/2014/main" id="{6C9A3EA7-2625-CE6A-464E-209D138C6167}"/>
              </a:ext>
            </a:extLst>
          </p:cNvPr>
          <p:cNvSpPr>
            <a:spLocks noGrp="1" noChangeArrowheads="1"/>
          </p:cNvSpPr>
          <p:nvPr>
            <p:ph idx="1"/>
          </p:nvPr>
        </p:nvSpPr>
        <p:spPr>
          <a:xfrm>
            <a:off x="2093664" y="2132856"/>
            <a:ext cx="8178800" cy="4320480"/>
          </a:xfrm>
          <a:solidFill>
            <a:schemeClr val="bg1"/>
          </a:solidFill>
        </p:spPr>
        <p:txBody>
          <a:bodyPr>
            <a:normAutofit/>
          </a:bodyPr>
          <a:lstStyle/>
          <a:p>
            <a:pPr marL="341313" indent="-341313">
              <a:spcBef>
                <a:spcPts val="600"/>
              </a:spcBef>
            </a:pPr>
            <a:endParaRPr lang="es-ES" dirty="0">
              <a:latin typeface="Verdana" pitchFamily="34" charset="0"/>
              <a:sym typeface="Verdana" pitchFamily="34" charset="0"/>
            </a:endParaRPr>
          </a:p>
          <a:p>
            <a:pPr lvl="0"/>
            <a:r>
              <a:rPr lang="en-GB" sz="3400" dirty="0">
                <a:solidFill>
                  <a:srgbClr val="C00000"/>
                </a:solidFill>
                <a:latin typeface="Calibri" panose="020F0502020204030204" pitchFamily="34" charset="0"/>
                <a:cs typeface="Calibri" panose="020F0502020204030204" pitchFamily="34" charset="0"/>
              </a:rPr>
              <a:t> A </a:t>
            </a:r>
            <a:r>
              <a:rPr lang="en-GB" sz="3400" dirty="0" err="1">
                <a:solidFill>
                  <a:srgbClr val="C00000"/>
                </a:solidFill>
                <a:latin typeface="Calibri" panose="020F0502020204030204" pitchFamily="34" charset="0"/>
                <a:cs typeface="Calibri" panose="020F0502020204030204" pitchFamily="34" charset="0"/>
              </a:rPr>
              <a:t>debatir</a:t>
            </a:r>
            <a:r>
              <a:rPr lang="en-GB" sz="3400" dirty="0">
                <a:solidFill>
                  <a:srgbClr val="C00000"/>
                </a:solidFill>
                <a:latin typeface="Calibri" panose="020F0502020204030204" pitchFamily="34" charset="0"/>
                <a:cs typeface="Calibri" panose="020F0502020204030204" pitchFamily="34" charset="0"/>
              </a:rPr>
              <a:t> con </a:t>
            </a:r>
            <a:r>
              <a:rPr lang="en-GB" sz="3400" dirty="0" err="1">
                <a:solidFill>
                  <a:srgbClr val="C00000"/>
                </a:solidFill>
                <a:latin typeface="Calibri" panose="020F0502020204030204" pitchFamily="34" charset="0"/>
                <a:cs typeface="Calibri" panose="020F0502020204030204" pitchFamily="34" charset="0"/>
              </a:rPr>
              <a:t>tu</a:t>
            </a:r>
            <a:r>
              <a:rPr lang="en-GB" sz="3400" dirty="0">
                <a:solidFill>
                  <a:srgbClr val="C00000"/>
                </a:solidFill>
                <a:latin typeface="Calibri" panose="020F0502020204030204" pitchFamily="34" charset="0"/>
                <a:cs typeface="Calibri" panose="020F0502020204030204" pitchFamily="34" charset="0"/>
              </a:rPr>
              <a:t> </a:t>
            </a:r>
            <a:r>
              <a:rPr lang="en-GB" sz="3400" dirty="0" err="1">
                <a:solidFill>
                  <a:srgbClr val="C00000"/>
                </a:solidFill>
                <a:latin typeface="Calibri" panose="020F0502020204030204" pitchFamily="34" charset="0"/>
                <a:cs typeface="Calibri" panose="020F0502020204030204" pitchFamily="34" charset="0"/>
              </a:rPr>
              <a:t>compañer</a:t>
            </a:r>
            <a:r>
              <a:rPr lang="en-GB" sz="3400" dirty="0">
                <a:solidFill>
                  <a:srgbClr val="C00000"/>
                </a:solidFill>
                <a:latin typeface="Calibri" panose="020F0502020204030204" pitchFamily="34" charset="0"/>
                <a:cs typeface="Calibri" panose="020F0502020204030204" pitchFamily="34" charset="0"/>
              </a:rPr>
              <a:t>* de al </a:t>
            </a:r>
            <a:r>
              <a:rPr lang="en-GB" sz="3400" dirty="0" err="1">
                <a:solidFill>
                  <a:srgbClr val="C00000"/>
                </a:solidFill>
                <a:latin typeface="Calibri" panose="020F0502020204030204" pitchFamily="34" charset="0"/>
                <a:cs typeface="Calibri" panose="020F0502020204030204" pitchFamily="34" charset="0"/>
              </a:rPr>
              <a:t>lado</a:t>
            </a:r>
            <a:r>
              <a:rPr lang="en-GB" sz="3400" dirty="0">
                <a:solidFill>
                  <a:srgbClr val="C00000"/>
                </a:solidFill>
                <a:latin typeface="Calibri" panose="020F0502020204030204" pitchFamily="34" charset="0"/>
                <a:cs typeface="Calibri" panose="020F0502020204030204" pitchFamily="34" charset="0"/>
              </a:rPr>
              <a:t> …</a:t>
            </a:r>
            <a:endParaRPr lang="en-GB" sz="3400" i="1" dirty="0">
              <a:solidFill>
                <a:srgbClr val="C00000"/>
              </a:solidFill>
              <a:latin typeface="Calibri" panose="020F0502020204030204" pitchFamily="34" charset="0"/>
              <a:cs typeface="Calibri" panose="020F0502020204030204" pitchFamily="34" charset="0"/>
            </a:endParaRPr>
          </a:p>
          <a:p>
            <a:endParaRPr lang="en-GB" sz="28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spTree>
    <p:extLst>
      <p:ext uri="{BB962C8B-B14F-4D97-AF65-F5344CB8AC3E}">
        <p14:creationId xmlns:p14="http://schemas.microsoft.com/office/powerpoint/2010/main" val="3303391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596711" y="1021556"/>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¿Qué es el marcado (OED)?</a:t>
            </a:r>
          </a:p>
        </p:txBody>
      </p:sp>
      <p:sp>
        <p:nvSpPr>
          <p:cNvPr id="24580" name="Rectangle 4"/>
          <p:cNvSpPr>
            <a:spLocks noGrp="1" noChangeArrowheads="1"/>
          </p:cNvSpPr>
          <p:nvPr>
            <p:ph idx="1"/>
          </p:nvPr>
        </p:nvSpPr>
        <p:spPr>
          <a:xfrm>
            <a:off x="2093664" y="2132856"/>
            <a:ext cx="8178800" cy="4320480"/>
          </a:xfrm>
          <a:solidFill>
            <a:schemeClr val="bg1"/>
          </a:solidFill>
        </p:spPr>
        <p:txBody>
          <a:bodyPr>
            <a:normAutofit fontScale="77500" lnSpcReduction="20000"/>
          </a:bodyPr>
          <a:lstStyle/>
          <a:p>
            <a:pPr marL="341313" indent="-341313">
              <a:spcBef>
                <a:spcPts val="600"/>
              </a:spcBef>
            </a:pPr>
            <a:endParaRPr lang="es-ES" dirty="0">
              <a:latin typeface="Verdana" pitchFamily="34" charset="0"/>
              <a:sym typeface="Verdana" pitchFamily="34" charset="0"/>
            </a:endParaRPr>
          </a:p>
          <a:p>
            <a:pPr lvl="0"/>
            <a:r>
              <a:rPr lang="en-GB" sz="3400" dirty="0">
                <a:latin typeface="Calibri" panose="020F0502020204030204" pitchFamily="34" charset="0"/>
                <a:cs typeface="Calibri" panose="020F0502020204030204" pitchFamily="34" charset="0"/>
              </a:rPr>
              <a:t>El Oxford English Dictionary ofrece dos definiciones relevantes de </a:t>
            </a:r>
            <a:r>
              <a:rPr lang="en-GB" sz="3400" dirty="0" err="1">
                <a:latin typeface="Calibri" panose="020F0502020204030204" pitchFamily="34" charset="0"/>
                <a:cs typeface="Calibri" panose="020F0502020204030204" pitchFamily="34" charset="0"/>
              </a:rPr>
              <a:t>marcado</a:t>
            </a:r>
            <a:r>
              <a:rPr lang="en-GB" sz="3400" dirty="0">
                <a:latin typeface="Calibri" panose="020F0502020204030204" pitchFamily="34" charset="0"/>
                <a:cs typeface="Calibri" panose="020F0502020204030204" pitchFamily="34" charset="0"/>
              </a:rPr>
              <a:t> (or mark-up):</a:t>
            </a:r>
          </a:p>
          <a:p>
            <a:pPr lvl="1"/>
            <a:r>
              <a:rPr lang="en-GB" sz="3400" i="1" dirty="0">
                <a:latin typeface="Calibri" panose="020F0502020204030204" pitchFamily="34" charset="0"/>
                <a:cs typeface="Calibri" panose="020F0502020204030204" pitchFamily="34" charset="0"/>
              </a:rPr>
              <a:t>2b. El proceso o resultado de marcar correcciones en copias o pruebas en preparación para la impresión.</a:t>
            </a:r>
          </a:p>
          <a:p>
            <a:pPr lvl="1"/>
            <a:r>
              <a:rPr lang="en-GB" sz="3400" i="1" dirty="0">
                <a:latin typeface="Calibri" panose="020F0502020204030204" pitchFamily="34" charset="0"/>
                <a:cs typeface="Calibri" panose="020F0502020204030204" pitchFamily="34" charset="0"/>
              </a:rPr>
              <a:t>2c. Informática. El proceso de insertar etiquetas (tag n.1 8e) en un texto electrónico para distinguir los componentes lógicos, sintácticos o estructurales del texto; las etiquetas así insertadas.</a:t>
            </a:r>
          </a:p>
          <a:p>
            <a:pPr lvl="2"/>
            <a:r>
              <a:rPr lang="en-GB" sz="2000" i="1" dirty="0">
                <a:latin typeface="Calibri" panose="020F0502020204030204" pitchFamily="34" charset="0"/>
                <a:cs typeface="Calibri" panose="020F0502020204030204" pitchFamily="34" charset="0"/>
              </a:rPr>
              <a:t>Nota adicional: El marcado puede usarse tanto para formatear la apariencia de un texto como para facilitar la búsqueda y otras operaciones.</a:t>
            </a:r>
          </a:p>
          <a:p>
            <a:pPr lvl="2"/>
            <a:endParaRPr lang="en-GB" sz="2000" i="1" dirty="0">
              <a:latin typeface="Calibri" panose="020F0502020204030204" pitchFamily="34" charset="0"/>
              <a:cs typeface="Calibri" panose="020F0502020204030204" pitchFamily="34" charset="0"/>
            </a:endParaRPr>
          </a:p>
          <a:p>
            <a:pPr lvl="2"/>
            <a:endParaRPr lang="en-GB" sz="2000" i="1" dirty="0">
              <a:latin typeface="Calibri" panose="020F0502020204030204" pitchFamily="34" charset="0"/>
              <a:cs typeface="Calibri" panose="020F0502020204030204" pitchFamily="34" charset="0"/>
            </a:endParaRPr>
          </a:p>
          <a:p>
            <a:pPr lvl="2"/>
            <a:endParaRPr lang="en-GB" sz="2000" i="1" dirty="0">
              <a:latin typeface="Calibri" panose="020F0502020204030204" pitchFamily="34" charset="0"/>
              <a:cs typeface="Calibri" panose="020F0502020204030204" pitchFamily="34" charset="0"/>
            </a:endParaRPr>
          </a:p>
          <a:p>
            <a:pPr marL="128016" lvl="1" indent="0">
              <a:buNone/>
            </a:pPr>
            <a:r>
              <a:rPr lang="en-GB" sz="3400" i="1" dirty="0">
                <a:latin typeface="Calibri" panose="020F0502020204030204" pitchFamily="34" charset="0"/>
                <a:cs typeface="Calibri" panose="020F0502020204030204" pitchFamily="34" charset="0"/>
              </a:rPr>
              <a:t>A lo que podríamos añadir el concepto de 'agregar valor'…</a:t>
            </a:r>
          </a:p>
          <a:p>
            <a:endParaRPr lang="en-GB" sz="2800" dirty="0"/>
          </a:p>
          <a:p>
            <a:pPr marL="341313" indent="-341313">
              <a:spcBef>
                <a:spcPts val="600"/>
              </a:spcBef>
            </a:pPr>
            <a:endParaRPr lang="es-ES" sz="1600" dirty="0">
              <a:solidFill>
                <a:srgbClr val="C00000"/>
              </a:solidFill>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a:p>
            <a:pPr marL="695325" lvl="1" indent="-341313"/>
            <a:endParaRPr lang="es-ES" sz="1600" dirty="0">
              <a:latin typeface="Verdana" pitchFamily="34" charset="0"/>
              <a:sym typeface="Verdana" pitchFamily="34" charset="0"/>
            </a:endParaRPr>
          </a:p>
        </p:txBody>
      </p:sp>
    </p:spTree>
    <p:extLst>
      <p:ext uri="{BB962C8B-B14F-4D97-AF65-F5344CB8AC3E}">
        <p14:creationId xmlns:p14="http://schemas.microsoft.com/office/powerpoint/2010/main" val="1829484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2403922" y="1005395"/>
            <a:ext cx="8077200" cy="584200"/>
          </a:xfrm>
        </p:spPr>
        <p:txBody>
          <a:bodyPr>
            <a:noAutofit/>
          </a:bodyPr>
          <a:lstStyle/>
          <a:p>
            <a:r>
              <a:rPr lang="es-ES" sz="4800" dirty="0" err="1">
                <a:solidFill>
                  <a:schemeClr val="tx1"/>
                </a:solidFill>
                <a:latin typeface="Tw Cen MT Condensed" panose="020B0606020104020203" pitchFamily="34" charset="0"/>
                <a:sym typeface="Verdana" pitchFamily="34" charset="0"/>
              </a:rPr>
              <a:t>¿Qué es el marcado 2?</a:t>
            </a:r>
          </a:p>
        </p:txBody>
      </p:sp>
      <p:pic>
        <p:nvPicPr>
          <p:cNvPr id="3" name="Content Placeholder 2" descr="A close up of a paper  Description automatically generated">
            <a:extLst>
              <a:ext uri="{FF2B5EF4-FFF2-40B4-BE49-F238E27FC236}">
                <a16:creationId xmlns:a16="http://schemas.microsoft.com/office/drawing/2014/main" id="{0F9EBE43-FE9D-F027-5FE0-6CFF2C21B7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815" y="2473822"/>
            <a:ext cx="4648200" cy="3781425"/>
          </a:xfrm>
        </p:spPr>
      </p:pic>
      <p:pic>
        <p:nvPicPr>
          <p:cNvPr id="6" name="Picture 5" descr="A screenshot of a computer  Description automatically generated">
            <a:extLst>
              <a:ext uri="{FF2B5EF4-FFF2-40B4-BE49-F238E27FC236}">
                <a16:creationId xmlns:a16="http://schemas.microsoft.com/office/drawing/2014/main" id="{35237ACF-2888-BFC5-A059-A7D56F16C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686" y="2924945"/>
            <a:ext cx="4389315" cy="2713317"/>
          </a:xfrm>
          <a:prstGeom prst="rect">
            <a:avLst/>
          </a:prstGeom>
        </p:spPr>
      </p:pic>
    </p:spTree>
    <p:extLst>
      <p:ext uri="{BB962C8B-B14F-4D97-AF65-F5344CB8AC3E}">
        <p14:creationId xmlns:p14="http://schemas.microsoft.com/office/powerpoint/2010/main" val="19362359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Wood Type</Template>
  <TotalTime>184</TotalTime>
  <Words>1590</Words>
  <Application>Microsoft Office PowerPoint</Application>
  <PresentationFormat>Widescreen</PresentationFormat>
  <Paragraphs>254</Paragraphs>
  <Slides>37</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Aptos</vt:lpstr>
      <vt:lpstr>Arial</vt:lpstr>
      <vt:lpstr>Calibri</vt:lpstr>
      <vt:lpstr>Rockwell</vt:lpstr>
      <vt:lpstr>Rockwell Condensed</vt:lpstr>
      <vt:lpstr>Rockwell Extra Bold</vt:lpstr>
      <vt:lpstr>Tw Cen MT Condensed</vt:lpstr>
      <vt:lpstr>Verdana</vt:lpstr>
      <vt:lpstr>Wingdings</vt:lpstr>
      <vt:lpstr>Wood Type</vt:lpstr>
      <vt:lpstr>Textos digitales: representación, marcado y análisis</vt:lpstr>
      <vt:lpstr>Estructura del taller hoy</vt:lpstr>
      <vt:lpstr> 01: introducción al marcado de texto digital</vt:lpstr>
      <vt:lpstr>El texto antes de las computadoras</vt:lpstr>
      <vt:lpstr>Procesamiento de texto &gt; WYSIWYG</vt:lpstr>
      <vt:lpstr>¿Qué es el marcado*?</vt:lpstr>
      <vt:lpstr>¿Qué es el marcado (OED)?</vt:lpstr>
      <vt:lpstr>¿Qué es el marcado (OED)?</vt:lpstr>
      <vt:lpstr>¿Qué es el marcado 2?</vt:lpstr>
      <vt:lpstr>¿Qué es el marcado 3?</vt:lpstr>
      <vt:lpstr>¿Qué es el marcado 4?</vt:lpstr>
      <vt:lpstr>Breve historia del marcado, XML</vt:lpstr>
      <vt:lpstr>ALGUNOS ejemplos de marcado electrónico</vt:lpstr>
      <vt:lpstr>Tipos de marcado</vt:lpstr>
      <vt:lpstr>Marcado presentacional vs. descriptivo</vt:lpstr>
      <vt:lpstr>Marcado presentacional vs. descriptivo. </vt:lpstr>
      <vt:lpstr>Historia del marcado</vt:lpstr>
      <vt:lpstr>SGML (Lenguaje de Marcado Generalizado Estándar)</vt:lpstr>
      <vt:lpstr>Sintaxis del elemento SGML</vt:lpstr>
      <vt:lpstr>Marcado en la web: HTML</vt:lpstr>
      <vt:lpstr>Nota: HTML, relacionado pero diferente</vt:lpstr>
      <vt:lpstr>SGML &gt; XML</vt:lpstr>
      <vt:lpstr>EL MARCADO EN LA PRÁCTICA</vt:lpstr>
      <vt:lpstr>Sintaxis del elemento SGML</vt:lpstr>
      <vt:lpstr>EJEMPLO xml: Financial Information eXchange </vt:lpstr>
      <vt:lpstr>EJEMPLO xml: EPUB </vt:lpstr>
      <vt:lpstr>EJEMPLO xml: Lenguaje de Marcado Químico </vt:lpstr>
      <vt:lpstr>EJEMPLO xml: Lenguaje de Marcado Geográfico </vt:lpstr>
      <vt:lpstr>EJEMPLO xml: Lenguaje Universal de Negocios </vt:lpstr>
      <vt:lpstr>EJEMPLO xml: RAILML</vt:lpstr>
      <vt:lpstr>EJEMPLO xml: MUSICXML</vt:lpstr>
      <vt:lpstr>Source files</vt:lpstr>
      <vt:lpstr>XML: fuente única, múltiples salidas</vt:lpstr>
      <vt:lpstr>Decisión: crear xml de propia cosecha o usar un ‘vocabulario’ estándar?</vt:lpstr>
      <vt:lpstr>TEI: Iniciativa de Codificación de Textos</vt:lpstr>
      <vt:lpstr>TEI (el Consorcio)</vt:lpstr>
      <vt:lpstr>Ahora a lo práctico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Eva Nieto McAvoy</dc:creator>
  <cp:lastModifiedBy>Paul Spence</cp:lastModifiedBy>
  <cp:revision>3</cp:revision>
  <dcterms:created xsi:type="dcterms:W3CDTF">2026-02-02T14:55:57Z</dcterms:created>
  <dcterms:modified xsi:type="dcterms:W3CDTF">2026-02-23T20:07:52Z</dcterms:modified>
</cp:coreProperties>
</file>